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  <p:sldId id="358" r:id="rId110"/>
    <p:sldId id="359" r:id="rId111"/>
    <p:sldId id="360" r:id="rId112"/>
    <p:sldId id="361" r:id="rId113"/>
    <p:sldId id="362" r:id="rId114"/>
    <p:sldId id="363" r:id="rId115"/>
    <p:sldId id="364" r:id="rId116"/>
    <p:sldId id="365" r:id="rId117"/>
    <p:sldId id="366" r:id="rId118"/>
    <p:sldId id="367" r:id="rId119"/>
    <p:sldId id="368" r:id="rId120"/>
    <p:sldId id="369" r:id="rId121"/>
    <p:sldId id="370" r:id="rId122"/>
    <p:sldId id="371" r:id="rId123"/>
    <p:sldId id="372" r:id="rId124"/>
    <p:sldId id="373" r:id="rId125"/>
    <p:sldId id="374" r:id="rId126"/>
    <p:sldId id="375" r:id="rId127"/>
    <p:sldId id="376" r:id="rId128"/>
    <p:sldId id="377" r:id="rId129"/>
    <p:sldId id="378" r:id="rId130"/>
    <p:sldId id="379" r:id="rId131"/>
    <p:sldId id="380" r:id="rId132"/>
    <p:sldId id="381" r:id="rId133"/>
    <p:sldId id="382" r:id="rId134"/>
    <p:sldId id="383" r:id="rId135"/>
    <p:sldId id="384" r:id="rId136"/>
    <p:sldId id="385" r:id="rId137"/>
    <p:sldId id="386" r:id="rId138"/>
    <p:sldId id="387" r:id="rId139"/>
    <p:sldId id="388" r:id="rId140"/>
    <p:sldId id="389" r:id="rId141"/>
    <p:sldId id="390" r:id="rId142"/>
    <p:sldId id="391" r:id="rId143"/>
    <p:sldId id="392" r:id="rId144"/>
    <p:sldId id="393" r:id="rId145"/>
    <p:sldId id="394" r:id="rId146"/>
    <p:sldId id="395" r:id="rId147"/>
    <p:sldId id="396" r:id="rId148"/>
    <p:sldId id="397" r:id="rId149"/>
    <p:sldId id="398" r:id="rId150"/>
    <p:sldId id="399" r:id="rId151"/>
    <p:sldId id="400" r:id="rId152"/>
    <p:sldId id="401" r:id="rId153"/>
    <p:sldId id="402" r:id="rId154"/>
    <p:sldId id="403" r:id="rId155"/>
    <p:sldId id="404" r:id="rId156"/>
    <p:sldId id="405" r:id="rId157"/>
    <p:sldId id="406" r:id="rId158"/>
    <p:sldId id="407" r:id="rId159"/>
    <p:sldId id="408" r:id="rId160"/>
    <p:sldId id="409" r:id="rId161"/>
    <p:sldId id="410" r:id="rId162"/>
    <p:sldId id="411" r:id="rId163"/>
    <p:sldId id="412" r:id="rId164"/>
    <p:sldId id="413" r:id="rId165"/>
    <p:sldId id="414" r:id="rId166"/>
    <p:sldId id="415" r:id="rId167"/>
    <p:sldId id="416" r:id="rId168"/>
    <p:sldId id="417" r:id="rId169"/>
    <p:sldId id="418" r:id="rId170"/>
    <p:sldId id="419" r:id="rId171"/>
    <p:sldId id="420" r:id="rId172"/>
    <p:sldId id="421" r:id="rId173"/>
    <p:sldId id="422" r:id="rId174"/>
    <p:sldId id="423" r:id="rId175"/>
    <p:sldId id="424" r:id="rId176"/>
    <p:sldId id="425" r:id="rId177"/>
    <p:sldId id="426" r:id="rId178"/>
    <p:sldId id="427" r:id="rId179"/>
    <p:sldId id="428" r:id="rId180"/>
    <p:sldId id="429" r:id="rId181"/>
    <p:sldId id="430" r:id="rId182"/>
    <p:sldId id="431" r:id="rId183"/>
    <p:sldId id="432" r:id="rId184"/>
    <p:sldId id="433" r:id="rId185"/>
    <p:sldId id="434" r:id="rId186"/>
    <p:sldId id="435" r:id="rId187"/>
    <p:sldId id="436" r:id="rId188"/>
    <p:sldId id="437" r:id="rId189"/>
    <p:sldId id="438" r:id="rId190"/>
    <p:sldId id="439" r:id="rId191"/>
    <p:sldId id="440" r:id="rId192"/>
    <p:sldId id="441" r:id="rId193"/>
    <p:sldId id="442" r:id="rId194"/>
    <p:sldId id="443" r:id="rId195"/>
    <p:sldId id="444" r:id="rId196"/>
    <p:sldId id="445" r:id="rId197"/>
    <p:sldId id="446" r:id="rId198"/>
    <p:sldId id="447" r:id="rId199"/>
    <p:sldId id="448" r:id="rId200"/>
    <p:sldId id="449" r:id="rId201"/>
    <p:sldId id="450" r:id="rId202"/>
    <p:sldId id="451" r:id="rId203"/>
    <p:sldId id="452" r:id="rId204"/>
    <p:sldId id="453" r:id="rId20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03A8D6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BA8D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03A8D6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8ABA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008AB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ADEFF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AEAEB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90196"/>
              <a:satOff val="16169"/>
              <a:lumOff val="-19584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12616"/>
              <a:satOff val="21048"/>
              <a:lumOff val="-2941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D238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F7EA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19922"/>
              <a:satOff val="-56679"/>
              <a:lumOff val="-26479"/>
            </a:schemeClr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AEBEB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28106"/>
              <a:satOff val="-38633"/>
              <a:lumOff val="-1788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wholeTbl>
    <a:band2H>
      <a:tcTxStyle b="def" i="def"/>
      <a:tcStyle>
        <a:tcBdr/>
        <a:fill>
          <a:solidFill>
            <a:srgbClr val="BBBBB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Relationship Id="rId100" Type="http://schemas.openxmlformats.org/officeDocument/2006/relationships/slide" Target="slides/slide93.xml"/><Relationship Id="rId101" Type="http://schemas.openxmlformats.org/officeDocument/2006/relationships/slide" Target="slides/slide94.xml"/><Relationship Id="rId102" Type="http://schemas.openxmlformats.org/officeDocument/2006/relationships/slide" Target="slides/slide95.xml"/><Relationship Id="rId103" Type="http://schemas.openxmlformats.org/officeDocument/2006/relationships/slide" Target="slides/slide96.xml"/><Relationship Id="rId104" Type="http://schemas.openxmlformats.org/officeDocument/2006/relationships/slide" Target="slides/slide97.xml"/><Relationship Id="rId105" Type="http://schemas.openxmlformats.org/officeDocument/2006/relationships/slide" Target="slides/slide98.xml"/><Relationship Id="rId106" Type="http://schemas.openxmlformats.org/officeDocument/2006/relationships/slide" Target="slides/slide99.xml"/><Relationship Id="rId107" Type="http://schemas.openxmlformats.org/officeDocument/2006/relationships/slide" Target="slides/slide100.xml"/><Relationship Id="rId108" Type="http://schemas.openxmlformats.org/officeDocument/2006/relationships/slide" Target="slides/slide101.xml"/><Relationship Id="rId109" Type="http://schemas.openxmlformats.org/officeDocument/2006/relationships/slide" Target="slides/slide102.xml"/><Relationship Id="rId110" Type="http://schemas.openxmlformats.org/officeDocument/2006/relationships/slide" Target="slides/slide103.xml"/><Relationship Id="rId111" Type="http://schemas.openxmlformats.org/officeDocument/2006/relationships/slide" Target="slides/slide104.xml"/><Relationship Id="rId112" Type="http://schemas.openxmlformats.org/officeDocument/2006/relationships/slide" Target="slides/slide105.xml"/><Relationship Id="rId113" Type="http://schemas.openxmlformats.org/officeDocument/2006/relationships/slide" Target="slides/slide106.xml"/><Relationship Id="rId114" Type="http://schemas.openxmlformats.org/officeDocument/2006/relationships/slide" Target="slides/slide107.xml"/><Relationship Id="rId115" Type="http://schemas.openxmlformats.org/officeDocument/2006/relationships/slide" Target="slides/slide108.xml"/><Relationship Id="rId116" Type="http://schemas.openxmlformats.org/officeDocument/2006/relationships/slide" Target="slides/slide109.xml"/><Relationship Id="rId117" Type="http://schemas.openxmlformats.org/officeDocument/2006/relationships/slide" Target="slides/slide110.xml"/><Relationship Id="rId118" Type="http://schemas.openxmlformats.org/officeDocument/2006/relationships/slide" Target="slides/slide111.xml"/><Relationship Id="rId119" Type="http://schemas.openxmlformats.org/officeDocument/2006/relationships/slide" Target="slides/slide112.xml"/><Relationship Id="rId120" Type="http://schemas.openxmlformats.org/officeDocument/2006/relationships/slide" Target="slides/slide113.xml"/><Relationship Id="rId121" Type="http://schemas.openxmlformats.org/officeDocument/2006/relationships/slide" Target="slides/slide114.xml"/><Relationship Id="rId122" Type="http://schemas.openxmlformats.org/officeDocument/2006/relationships/slide" Target="slides/slide115.xml"/><Relationship Id="rId123" Type="http://schemas.openxmlformats.org/officeDocument/2006/relationships/slide" Target="slides/slide116.xml"/><Relationship Id="rId124" Type="http://schemas.openxmlformats.org/officeDocument/2006/relationships/slide" Target="slides/slide117.xml"/><Relationship Id="rId125" Type="http://schemas.openxmlformats.org/officeDocument/2006/relationships/slide" Target="slides/slide118.xml"/><Relationship Id="rId126" Type="http://schemas.openxmlformats.org/officeDocument/2006/relationships/slide" Target="slides/slide119.xml"/><Relationship Id="rId127" Type="http://schemas.openxmlformats.org/officeDocument/2006/relationships/slide" Target="slides/slide120.xml"/><Relationship Id="rId128" Type="http://schemas.openxmlformats.org/officeDocument/2006/relationships/slide" Target="slides/slide121.xml"/><Relationship Id="rId129" Type="http://schemas.openxmlformats.org/officeDocument/2006/relationships/slide" Target="slides/slide122.xml"/><Relationship Id="rId130" Type="http://schemas.openxmlformats.org/officeDocument/2006/relationships/slide" Target="slides/slide123.xml"/><Relationship Id="rId131" Type="http://schemas.openxmlformats.org/officeDocument/2006/relationships/slide" Target="slides/slide124.xml"/><Relationship Id="rId132" Type="http://schemas.openxmlformats.org/officeDocument/2006/relationships/slide" Target="slides/slide125.xml"/><Relationship Id="rId133" Type="http://schemas.openxmlformats.org/officeDocument/2006/relationships/slide" Target="slides/slide126.xml"/><Relationship Id="rId134" Type="http://schemas.openxmlformats.org/officeDocument/2006/relationships/slide" Target="slides/slide127.xml"/><Relationship Id="rId135" Type="http://schemas.openxmlformats.org/officeDocument/2006/relationships/slide" Target="slides/slide128.xml"/><Relationship Id="rId136" Type="http://schemas.openxmlformats.org/officeDocument/2006/relationships/slide" Target="slides/slide129.xml"/><Relationship Id="rId137" Type="http://schemas.openxmlformats.org/officeDocument/2006/relationships/slide" Target="slides/slide130.xml"/><Relationship Id="rId138" Type="http://schemas.openxmlformats.org/officeDocument/2006/relationships/slide" Target="slides/slide131.xml"/><Relationship Id="rId139" Type="http://schemas.openxmlformats.org/officeDocument/2006/relationships/slide" Target="slides/slide132.xml"/><Relationship Id="rId140" Type="http://schemas.openxmlformats.org/officeDocument/2006/relationships/slide" Target="slides/slide133.xml"/><Relationship Id="rId141" Type="http://schemas.openxmlformats.org/officeDocument/2006/relationships/slide" Target="slides/slide134.xml"/><Relationship Id="rId142" Type="http://schemas.openxmlformats.org/officeDocument/2006/relationships/slide" Target="slides/slide135.xml"/><Relationship Id="rId143" Type="http://schemas.openxmlformats.org/officeDocument/2006/relationships/slide" Target="slides/slide136.xml"/><Relationship Id="rId144" Type="http://schemas.openxmlformats.org/officeDocument/2006/relationships/slide" Target="slides/slide137.xml"/><Relationship Id="rId145" Type="http://schemas.openxmlformats.org/officeDocument/2006/relationships/slide" Target="slides/slide138.xml"/><Relationship Id="rId146" Type="http://schemas.openxmlformats.org/officeDocument/2006/relationships/slide" Target="slides/slide139.xml"/><Relationship Id="rId147" Type="http://schemas.openxmlformats.org/officeDocument/2006/relationships/slide" Target="slides/slide140.xml"/><Relationship Id="rId148" Type="http://schemas.openxmlformats.org/officeDocument/2006/relationships/slide" Target="slides/slide141.xml"/><Relationship Id="rId149" Type="http://schemas.openxmlformats.org/officeDocument/2006/relationships/slide" Target="slides/slide142.xml"/><Relationship Id="rId150" Type="http://schemas.openxmlformats.org/officeDocument/2006/relationships/slide" Target="slides/slide143.xml"/><Relationship Id="rId151" Type="http://schemas.openxmlformats.org/officeDocument/2006/relationships/slide" Target="slides/slide144.xml"/><Relationship Id="rId152" Type="http://schemas.openxmlformats.org/officeDocument/2006/relationships/slide" Target="slides/slide145.xml"/><Relationship Id="rId153" Type="http://schemas.openxmlformats.org/officeDocument/2006/relationships/slide" Target="slides/slide146.xml"/><Relationship Id="rId154" Type="http://schemas.openxmlformats.org/officeDocument/2006/relationships/slide" Target="slides/slide147.xml"/><Relationship Id="rId155" Type="http://schemas.openxmlformats.org/officeDocument/2006/relationships/slide" Target="slides/slide148.xml"/><Relationship Id="rId156" Type="http://schemas.openxmlformats.org/officeDocument/2006/relationships/slide" Target="slides/slide149.xml"/><Relationship Id="rId157" Type="http://schemas.openxmlformats.org/officeDocument/2006/relationships/slide" Target="slides/slide150.xml"/><Relationship Id="rId158" Type="http://schemas.openxmlformats.org/officeDocument/2006/relationships/slide" Target="slides/slide151.xml"/><Relationship Id="rId159" Type="http://schemas.openxmlformats.org/officeDocument/2006/relationships/slide" Target="slides/slide152.xml"/><Relationship Id="rId160" Type="http://schemas.openxmlformats.org/officeDocument/2006/relationships/slide" Target="slides/slide153.xml"/><Relationship Id="rId161" Type="http://schemas.openxmlformats.org/officeDocument/2006/relationships/slide" Target="slides/slide154.xml"/><Relationship Id="rId162" Type="http://schemas.openxmlformats.org/officeDocument/2006/relationships/slide" Target="slides/slide155.xml"/><Relationship Id="rId163" Type="http://schemas.openxmlformats.org/officeDocument/2006/relationships/slide" Target="slides/slide156.xml"/><Relationship Id="rId164" Type="http://schemas.openxmlformats.org/officeDocument/2006/relationships/slide" Target="slides/slide157.xml"/><Relationship Id="rId165" Type="http://schemas.openxmlformats.org/officeDocument/2006/relationships/slide" Target="slides/slide158.xml"/><Relationship Id="rId166" Type="http://schemas.openxmlformats.org/officeDocument/2006/relationships/slide" Target="slides/slide159.xml"/><Relationship Id="rId167" Type="http://schemas.openxmlformats.org/officeDocument/2006/relationships/slide" Target="slides/slide160.xml"/><Relationship Id="rId168" Type="http://schemas.openxmlformats.org/officeDocument/2006/relationships/slide" Target="slides/slide161.xml"/><Relationship Id="rId169" Type="http://schemas.openxmlformats.org/officeDocument/2006/relationships/slide" Target="slides/slide162.xml"/><Relationship Id="rId170" Type="http://schemas.openxmlformats.org/officeDocument/2006/relationships/slide" Target="slides/slide163.xml"/><Relationship Id="rId171" Type="http://schemas.openxmlformats.org/officeDocument/2006/relationships/slide" Target="slides/slide164.xml"/><Relationship Id="rId172" Type="http://schemas.openxmlformats.org/officeDocument/2006/relationships/slide" Target="slides/slide165.xml"/><Relationship Id="rId173" Type="http://schemas.openxmlformats.org/officeDocument/2006/relationships/slide" Target="slides/slide166.xml"/><Relationship Id="rId174" Type="http://schemas.openxmlformats.org/officeDocument/2006/relationships/slide" Target="slides/slide167.xml"/><Relationship Id="rId175" Type="http://schemas.openxmlformats.org/officeDocument/2006/relationships/slide" Target="slides/slide168.xml"/><Relationship Id="rId176" Type="http://schemas.openxmlformats.org/officeDocument/2006/relationships/slide" Target="slides/slide169.xml"/><Relationship Id="rId177" Type="http://schemas.openxmlformats.org/officeDocument/2006/relationships/slide" Target="slides/slide170.xml"/><Relationship Id="rId178" Type="http://schemas.openxmlformats.org/officeDocument/2006/relationships/slide" Target="slides/slide171.xml"/><Relationship Id="rId179" Type="http://schemas.openxmlformats.org/officeDocument/2006/relationships/slide" Target="slides/slide172.xml"/><Relationship Id="rId180" Type="http://schemas.openxmlformats.org/officeDocument/2006/relationships/slide" Target="slides/slide173.xml"/><Relationship Id="rId181" Type="http://schemas.openxmlformats.org/officeDocument/2006/relationships/slide" Target="slides/slide174.xml"/><Relationship Id="rId182" Type="http://schemas.openxmlformats.org/officeDocument/2006/relationships/slide" Target="slides/slide175.xml"/><Relationship Id="rId183" Type="http://schemas.openxmlformats.org/officeDocument/2006/relationships/slide" Target="slides/slide176.xml"/><Relationship Id="rId184" Type="http://schemas.openxmlformats.org/officeDocument/2006/relationships/slide" Target="slides/slide177.xml"/><Relationship Id="rId185" Type="http://schemas.openxmlformats.org/officeDocument/2006/relationships/slide" Target="slides/slide178.xml"/><Relationship Id="rId186" Type="http://schemas.openxmlformats.org/officeDocument/2006/relationships/slide" Target="slides/slide179.xml"/><Relationship Id="rId187" Type="http://schemas.openxmlformats.org/officeDocument/2006/relationships/slide" Target="slides/slide180.xml"/><Relationship Id="rId188" Type="http://schemas.openxmlformats.org/officeDocument/2006/relationships/slide" Target="slides/slide181.xml"/><Relationship Id="rId189" Type="http://schemas.openxmlformats.org/officeDocument/2006/relationships/slide" Target="slides/slide182.xml"/><Relationship Id="rId190" Type="http://schemas.openxmlformats.org/officeDocument/2006/relationships/slide" Target="slides/slide183.xml"/><Relationship Id="rId191" Type="http://schemas.openxmlformats.org/officeDocument/2006/relationships/slide" Target="slides/slide184.xml"/><Relationship Id="rId192" Type="http://schemas.openxmlformats.org/officeDocument/2006/relationships/slide" Target="slides/slide185.xml"/><Relationship Id="rId193" Type="http://schemas.openxmlformats.org/officeDocument/2006/relationships/slide" Target="slides/slide186.xml"/><Relationship Id="rId194" Type="http://schemas.openxmlformats.org/officeDocument/2006/relationships/slide" Target="slides/slide187.xml"/><Relationship Id="rId195" Type="http://schemas.openxmlformats.org/officeDocument/2006/relationships/slide" Target="slides/slide188.xml"/><Relationship Id="rId196" Type="http://schemas.openxmlformats.org/officeDocument/2006/relationships/slide" Target="slides/slide189.xml"/><Relationship Id="rId197" Type="http://schemas.openxmlformats.org/officeDocument/2006/relationships/slide" Target="slides/slide190.xml"/><Relationship Id="rId198" Type="http://schemas.openxmlformats.org/officeDocument/2006/relationships/slide" Target="slides/slide191.xml"/><Relationship Id="rId199" Type="http://schemas.openxmlformats.org/officeDocument/2006/relationships/slide" Target="slides/slide192.xml"/><Relationship Id="rId200" Type="http://schemas.openxmlformats.org/officeDocument/2006/relationships/slide" Target="slides/slide193.xml"/><Relationship Id="rId201" Type="http://schemas.openxmlformats.org/officeDocument/2006/relationships/slide" Target="slides/slide194.xml"/><Relationship Id="rId202" Type="http://schemas.openxmlformats.org/officeDocument/2006/relationships/slide" Target="slides/slide195.xml"/><Relationship Id="rId203" Type="http://schemas.openxmlformats.org/officeDocument/2006/relationships/slide" Target="slides/slide196.xml"/><Relationship Id="rId204" Type="http://schemas.openxmlformats.org/officeDocument/2006/relationships/slide" Target="slides/slide197.xml"/><Relationship Id="rId205" Type="http://schemas.openxmlformats.org/officeDocument/2006/relationships/slide" Target="slides/slide19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hape 18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917700"/>
            <a:ext cx="21945600" cy="706628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Presentation Title"/>
          <p:cNvSpPr txBox="1"/>
          <p:nvPr>
            <p:ph type="title" hasCustomPrompt="1"/>
          </p:nvPr>
        </p:nvSpPr>
        <p:spPr>
          <a:xfrm>
            <a:off x="1219200" y="3127375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pc="-220" sz="220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bg>
      <p:bgPr>
        <a:solidFill>
          <a:schemeClr val="accent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Body Level One…"/>
          <p:cNvSpPr txBox="1"/>
          <p:nvPr>
            <p:ph type="body" sz="half" idx="1" hasCustomPrompt="1"/>
          </p:nvPr>
        </p:nvSpPr>
        <p:spPr>
          <a:xfrm>
            <a:off x="1219200" y="4763675"/>
            <a:ext cx="21945600" cy="4192883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bg>
      <p:bgPr>
        <a:solidFill>
          <a:srgbClr val="FFC6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/>
          <p:nvPr>
            <p:ph type="body" idx="1" hasCustomPrompt="1"/>
          </p:nvPr>
        </p:nvSpPr>
        <p:spPr>
          <a:xfrm>
            <a:off x="1219200" y="2334623"/>
            <a:ext cx="21945600" cy="761224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9779000"/>
            <a:ext cx="21945599" cy="6299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 b="0" cap="all" spc="-32" sz="3200">
                <a:solidFill>
                  <a:srgbClr val="000000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Body Level One…"/>
          <p:cNvSpPr txBox="1"/>
          <p:nvPr>
            <p:ph type="body" sz="half" idx="1" hasCustomPrompt="1"/>
          </p:nvPr>
        </p:nvSpPr>
        <p:spPr>
          <a:xfrm>
            <a:off x="3771900" y="4464048"/>
            <a:ext cx="16840200" cy="4883152"/>
          </a:xfrm>
          <a:prstGeom prst="rect">
            <a:avLst/>
          </a:prstGeom>
        </p:spPr>
        <p:txBody>
          <a:bodyPr anchor="ctr"/>
          <a:lstStyle>
            <a:lvl1pPr marL="431800" indent="-4318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431800" indent="254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431800" indent="4826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431800" indent="9398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431800" indent="13970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4203700" y="9372600"/>
            <a:ext cx="16840200" cy="680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b="0" cap="all" spc="-32" sz="32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495873917_2724x1818.jpg"/>
          <p:cNvSpPr/>
          <p:nvPr>
            <p:ph type="pic" sz="half" idx="21"/>
          </p:nvPr>
        </p:nvSpPr>
        <p:spPr>
          <a:xfrm>
            <a:off x="635000" y="6832600"/>
            <a:ext cx="12877800" cy="85899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4" name="496036167_2890x1683.jpg"/>
          <p:cNvSpPr/>
          <p:nvPr>
            <p:ph type="pic" sz="half" idx="22"/>
          </p:nvPr>
        </p:nvSpPr>
        <p:spPr>
          <a:xfrm>
            <a:off x="88900" y="-177800"/>
            <a:ext cx="14008100" cy="8157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idx="23"/>
          </p:nvPr>
        </p:nvSpPr>
        <p:spPr>
          <a:xfrm>
            <a:off x="12814300" y="-355600"/>
            <a:ext cx="1203395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495873917_2724x1818.jpg"/>
          <p:cNvSpPr/>
          <p:nvPr>
            <p:ph type="pic" idx="21"/>
          </p:nvPr>
        </p:nvSpPr>
        <p:spPr>
          <a:xfrm>
            <a:off x="635000" y="-1181110"/>
            <a:ext cx="23114000" cy="154178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Text"/>
          <p:cNvSpPr txBox="1"/>
          <p:nvPr>
            <p:ph type="title"/>
          </p:nvPr>
        </p:nvSpPr>
        <p:spPr>
          <a:xfrm>
            <a:off x="4833937" y="4179093"/>
            <a:ext cx="14716126" cy="5357814"/>
          </a:xfrm>
          <a:prstGeom prst="rect">
            <a:avLst/>
          </a:prstGeom>
        </p:spPr>
        <p:txBody>
          <a:bodyPr lIns="71437" tIns="71437" rIns="71437" bIns="71437" anchor="ctr"/>
          <a:lstStyle>
            <a:lvl1pPr algn="ctr" defTabSz="1285875">
              <a:lnSpc>
                <a:spcPct val="100000"/>
              </a:lnSpc>
              <a:defRPr cap="none" spc="0" sz="1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9" name="Body Level One…"/>
          <p:cNvSpPr txBox="1"/>
          <p:nvPr>
            <p:ph type="body" idx="1"/>
          </p:nvPr>
        </p:nvSpPr>
        <p:spPr>
          <a:xfrm>
            <a:off x="3963292" y="3201292"/>
            <a:ext cx="16457416" cy="9050240"/>
          </a:xfrm>
          <a:prstGeom prst="rect">
            <a:avLst/>
          </a:prstGeom>
        </p:spPr>
        <p:txBody>
          <a:bodyPr lIns="64290" tIns="64290" rIns="64290" bIns="64290"/>
          <a:lstStyle>
            <a:lvl1pPr marL="0" indent="55809" algn="ctr" defTabSz="1285875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z="5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55809" algn="ctr" defTabSz="1285875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z="5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55809" algn="ctr" defTabSz="1285875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z="5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55809" algn="ctr" defTabSz="1285875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z="5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55809" algn="ctr" defTabSz="1285875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z="5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xfrm>
            <a:off x="15809921" y="12527759"/>
            <a:ext cx="344483" cy="369882"/>
          </a:xfrm>
          <a:prstGeom prst="rect">
            <a:avLst/>
          </a:prstGeom>
        </p:spPr>
        <p:txBody>
          <a:bodyPr lIns="64290" tIns="64290" rIns="64290" bIns="64290" anchor="ctr"/>
          <a:lstStyle>
            <a:lvl1pPr algn="r" defTabSz="1285875">
              <a:lnSpc>
                <a:spcPct val="100000"/>
              </a:lnSpc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solidFill>
          <a:srgbClr val="FFFB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/>
          <p:nvPr>
            <p:ph type="sldNum" sz="quarter" idx="2"/>
          </p:nvPr>
        </p:nvSpPr>
        <p:spPr>
          <a:xfrm>
            <a:off x="15809921" y="12527759"/>
            <a:ext cx="344483" cy="369882"/>
          </a:xfrm>
          <a:prstGeom prst="rect">
            <a:avLst/>
          </a:prstGeom>
        </p:spPr>
        <p:txBody>
          <a:bodyPr lIns="64290" tIns="64290" rIns="64290" bIns="64290" anchor="ctr"/>
          <a:lstStyle>
            <a:lvl1pPr algn="r" defTabSz="1285875">
              <a:lnSpc>
                <a:spcPct val="100000"/>
              </a:lnSpc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solidFill>
          <a:srgbClr val="FAE23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821531">
              <a:lnSpc>
                <a:spcPct val="100000"/>
              </a:lnSpc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solidFill>
          <a:srgbClr val="F5E31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/>
          <p:nvPr>
            <p:ph type="sldNum" sz="quarter" idx="2"/>
          </p:nvPr>
        </p:nvSpPr>
        <p:spPr>
          <a:xfrm>
            <a:off x="15809915" y="12527757"/>
            <a:ext cx="344486" cy="369886"/>
          </a:xfrm>
          <a:prstGeom prst="rect">
            <a:avLst/>
          </a:prstGeom>
        </p:spPr>
        <p:txBody>
          <a:bodyPr lIns="64292" tIns="64292" rIns="64292" bIns="64292" anchor="ctr"/>
          <a:lstStyle>
            <a:lvl1pPr algn="r" defTabSz="1285875">
              <a:lnSpc>
                <a:spcPct val="100000"/>
              </a:lnSpc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496036167_2890x1683.jpg"/>
          <p:cNvSpPr/>
          <p:nvPr>
            <p:ph type="pic" idx="21"/>
          </p:nvPr>
        </p:nvSpPr>
        <p:spPr>
          <a:xfrm>
            <a:off x="-38100" y="-267934"/>
            <a:ext cx="24472902" cy="14251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Body Level One…"/>
          <p:cNvSpPr txBox="1"/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1219200" y="3124200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pc="-220" sz="220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917700"/>
            <a:ext cx="21945600" cy="711200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bg>
      <p:bgPr>
        <a:solidFill>
          <a:srgbClr val="EEE3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itle Text"/>
          <p:cNvSpPr txBox="1"/>
          <p:nvPr>
            <p:ph type="title"/>
          </p:nvPr>
        </p:nvSpPr>
        <p:spPr>
          <a:xfrm>
            <a:off x="6603997" y="431999"/>
            <a:ext cx="11176006" cy="1292663"/>
          </a:xfrm>
          <a:prstGeom prst="rect">
            <a:avLst/>
          </a:prstGeom>
        </p:spPr>
        <p:txBody>
          <a:bodyPr lIns="91439" tIns="91439" rIns="91439" bIns="91439"/>
          <a:lstStyle>
            <a:lvl1pPr algn="ctr" defTabSz="1828800">
              <a:lnSpc>
                <a:spcPct val="90000"/>
              </a:lnSpc>
              <a:defRPr cap="none" spc="0" sz="7800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9" name="Body Level One…"/>
          <p:cNvSpPr txBox="1"/>
          <p:nvPr>
            <p:ph type="body" idx="1"/>
          </p:nvPr>
        </p:nvSpPr>
        <p:spPr>
          <a:xfrm>
            <a:off x="3047999" y="1583999"/>
            <a:ext cx="18288001" cy="11277602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algn="ctr" defTabSz="1828800">
              <a:lnSpc>
                <a:spcPct val="90000"/>
              </a:lnSpc>
              <a:spcBef>
                <a:spcPts val="2000"/>
              </a:spcBef>
              <a:buClrTx/>
              <a:buSzTx/>
              <a:buNone/>
              <a:defRPr sz="6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algn="ctr" defTabSz="1828800">
              <a:lnSpc>
                <a:spcPct val="90000"/>
              </a:lnSpc>
              <a:spcBef>
                <a:spcPts val="2000"/>
              </a:spcBef>
              <a:buClrTx/>
              <a:buSzTx/>
              <a:buNone/>
              <a:defRPr sz="6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algn="ctr" defTabSz="1828800">
              <a:lnSpc>
                <a:spcPct val="90000"/>
              </a:lnSpc>
              <a:spcBef>
                <a:spcPts val="2000"/>
              </a:spcBef>
              <a:buClrTx/>
              <a:buSzTx/>
              <a:buNone/>
              <a:defRPr sz="6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algn="ctr" defTabSz="1828800">
              <a:lnSpc>
                <a:spcPct val="90000"/>
              </a:lnSpc>
              <a:spcBef>
                <a:spcPts val="2000"/>
              </a:spcBef>
              <a:buClrTx/>
              <a:buSzTx/>
              <a:buNone/>
              <a:defRPr sz="6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algn="ctr" defTabSz="1828800">
              <a:lnSpc>
                <a:spcPct val="90000"/>
              </a:lnSpc>
              <a:spcBef>
                <a:spcPts val="2000"/>
              </a:spcBef>
              <a:buClrTx/>
              <a:buSzTx/>
              <a:buNone/>
              <a:defRPr sz="6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0" name="Slide Number"/>
          <p:cNvSpPr txBox="1"/>
          <p:nvPr>
            <p:ph type="sldNum" sz="quarter" idx="2"/>
          </p:nvPr>
        </p:nvSpPr>
        <p:spPr>
          <a:xfrm>
            <a:off x="11887200" y="12344399"/>
            <a:ext cx="4267201" cy="736601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914400">
              <a:lnSpc>
                <a:spcPct val="100000"/>
              </a:lnSpc>
              <a:defRPr sz="2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dy Level One…"/>
          <p:cNvSpPr txBox="1"/>
          <p:nvPr>
            <p:ph type="body" sz="quarter" idx="1" hasCustomPrompt="1"/>
          </p:nvPr>
        </p:nvSpPr>
        <p:spPr>
          <a:xfrm>
            <a:off x="19100800" y="8229600"/>
            <a:ext cx="4584700" cy="31237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Caption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528828" y="0"/>
            <a:ext cx="17992344" cy="12001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35000" y="7937906"/>
            <a:ext cx="17780000" cy="5651592"/>
          </a:xfrm>
          <a:prstGeom prst="rect">
            <a:avLst/>
          </a:prstGeom>
        </p:spPr>
        <p:txBody>
          <a:bodyPr anchor="b"/>
          <a:lstStyle>
            <a:lvl1pPr algn="ctr" defTabSz="584200">
              <a:defRPr spc="-220" sz="22000">
                <a:solidFill>
                  <a:srgbClr val="FFD74C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35" name="Line"/>
          <p:cNvSpPr/>
          <p:nvPr/>
        </p:nvSpPr>
        <p:spPr>
          <a:xfrm>
            <a:off x="19169012" y="11874500"/>
            <a:ext cx="1549401" cy="0"/>
          </a:xfrm>
          <a:prstGeom prst="ellipse">
            <a:avLst/>
          </a:prstGeom>
          <a:ln w="254000">
            <a:solidFill>
              <a:srgbClr val="FFD74C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728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Rectangle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20000"/>
              </a:lnSpc>
              <a:defRPr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63" name="638623930_2326x1548.jpg"/>
          <p:cNvSpPr/>
          <p:nvPr>
            <p:ph type="pic" idx="21"/>
          </p:nvPr>
        </p:nvSpPr>
        <p:spPr>
          <a:xfrm>
            <a:off x="9156700" y="-38100"/>
            <a:ext cx="19693467" cy="13106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Author and Date"/>
          <p:cNvSpPr txBox="1"/>
          <p:nvPr>
            <p:ph type="body" sz="quarter" idx="22" hasCustomPrompt="1"/>
          </p:nvPr>
        </p:nvSpPr>
        <p:spPr>
          <a:xfrm>
            <a:off x="1219200" y="1574800"/>
            <a:ext cx="8356600" cy="77012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ection Title"/>
          <p:cNvSpPr txBox="1"/>
          <p:nvPr>
            <p:ph type="title" hasCustomPrompt="1"/>
          </p:nvPr>
        </p:nvSpPr>
        <p:spPr>
          <a:xfrm>
            <a:off x="1219200" y="4048125"/>
            <a:ext cx="21945600" cy="5930900"/>
          </a:xfrm>
          <a:prstGeom prst="rect">
            <a:avLst/>
          </a:prstGeom>
        </p:spPr>
        <p:txBody>
          <a:bodyPr anchor="ctr"/>
          <a:lstStyle>
            <a:lvl1pPr marL="431800" indent="-431800">
              <a:defRPr spc="0" sz="14000">
                <a:solidFill>
                  <a:srgbClr val="FFFFFF"/>
                </a:soli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bg>
      <p:bgPr>
        <a:solidFill>
          <a:srgbClr val="FFC6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40" sz="14000">
                <a:solidFill>
                  <a:srgbClr val="FFFFFF"/>
                </a:solidFill>
              </a:defRPr>
            </a:lvl1pPr>
          </a:lstStyle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3594100"/>
            <a:ext cx="21945600" cy="890270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1pPr>
            <a:lvl2pPr marL="0" indent="4572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2pPr>
            <a:lvl3pPr marL="0" indent="9144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3pPr>
            <a:lvl4pPr marL="0" indent="13716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4pPr>
            <a:lvl5pPr marL="0" indent="18288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19200" y="3733800"/>
            <a:ext cx="21945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1219200" y="1219200"/>
            <a:ext cx="219456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3622000" y="13080999"/>
            <a:ext cx="336728" cy="4137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l">
              <a:lnSpc>
                <a:spcPts val="2600"/>
              </a:lnSpc>
              <a:defRPr sz="18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transition xmlns:p14="http://schemas.microsoft.com/office/powerpoint/2010/main" spd="med" advClick="1"/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9pPr>
    </p:titleStyle>
    <p:bodyStyle>
      <a:lvl1pPr marL="685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1371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2057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2743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34290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4114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4800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5486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6172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1pPr>
      <a:lvl2pPr marL="0" marR="0" indent="457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2pPr>
      <a:lvl3pPr marL="0" marR="0" indent="914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3pPr>
      <a:lvl4pPr marL="0" marR="0" indent="1371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4pPr>
      <a:lvl5pPr marL="0" marR="0" indent="18288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5pPr>
      <a:lvl6pPr marL="0" marR="0" indent="22860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6pPr>
      <a:lvl7pPr marL="0" marR="0" indent="2743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7pPr>
      <a:lvl8pPr marL="0" marR="0" indent="3200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8pPr>
      <a:lvl9pPr marL="0" marR="0" indent="3657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0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ome fly with me…"/>
          <p:cNvSpPr txBox="1"/>
          <p:nvPr/>
        </p:nvSpPr>
        <p:spPr>
          <a:xfrm>
            <a:off x="714804" y="-218135"/>
            <a:ext cx="22954391" cy="14152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rPr u="sng"/>
              <a:t>Come fly with me</a:t>
            </a:r>
            <a:endParaRPr u="sng"/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2300">
                <a:latin typeface="Chalkboard"/>
                <a:ea typeface="Chalkboard"/>
                <a:cs typeface="Chalkboard"/>
                <a:sym typeface="Chalkboard"/>
              </a:defRPr>
            </a:pPr>
            <a:r>
              <a:t>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fly with me,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let’s fly, let's fly away.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If you can use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some exotic booze,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Once I get you up there where the air is rarefied. We’ll just glide, starry-eyed"/>
          <p:cNvSpPr txBox="1"/>
          <p:nvPr/>
        </p:nvSpPr>
        <p:spPr>
          <a:xfrm>
            <a:off x="-25400" y="2408228"/>
            <a:ext cx="24434801" cy="8899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/>
            <a:r>
              <a:t>Once I get you up there where the air is rarefied. We’ll just glide, starry-eyed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Oh what a beautiful morning,…"/>
          <p:cNvSpPr txBox="1"/>
          <p:nvPr/>
        </p:nvSpPr>
        <p:spPr>
          <a:xfrm>
            <a:off x="11042" y="723342"/>
            <a:ext cx="24361917" cy="114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Oh what a beautiful morning,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Oh what a beautiful day,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I've got a beautiful feeling,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Everything's going my way.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All the sounds of the earth are like music,…"/>
          <p:cNvSpPr txBox="1"/>
          <p:nvPr/>
        </p:nvSpPr>
        <p:spPr>
          <a:xfrm>
            <a:off x="493569" y="1947792"/>
            <a:ext cx="23118073" cy="9820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642937">
              <a:defRPr b="1" sz="15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 All the sounds of the earth are like music,</a:t>
            </a:r>
          </a:p>
          <a:p>
            <a:pPr defTabSz="642937">
              <a:defRPr b="1" sz="15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All the sounds of the earth are like music.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he breeze is so busy it don't miss a tree,…"/>
          <p:cNvSpPr txBox="1"/>
          <p:nvPr/>
        </p:nvSpPr>
        <p:spPr>
          <a:xfrm>
            <a:off x="775366" y="755579"/>
            <a:ext cx="22833268" cy="1220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5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The breeze is so busy it don't miss a tree,</a:t>
            </a:r>
          </a:p>
          <a:p>
            <a:pPr defTabSz="642937">
              <a:defRPr b="1" sz="15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an old weeping willow </a:t>
            </a:r>
          </a:p>
          <a:p>
            <a:pPr defTabSz="642937">
              <a:defRPr b="1" sz="15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is laughing at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Oh what a beautiful morning,…"/>
          <p:cNvSpPr txBox="1"/>
          <p:nvPr/>
        </p:nvSpPr>
        <p:spPr>
          <a:xfrm>
            <a:off x="202341" y="92582"/>
            <a:ext cx="23979317" cy="13530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642937">
              <a:defRPr b="1" sz="138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Oh what a beautiful morning,</a:t>
            </a:r>
          </a:p>
          <a:p>
            <a:pPr defTabSz="642937">
              <a:defRPr b="1" sz="138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Oh what a beautiful day. I’ve got a beautiful feeling,</a:t>
            </a:r>
          </a:p>
          <a:p>
            <a:pPr defTabSz="642937">
              <a:defRPr b="1" sz="138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Everything's going my way,</a:t>
            </a:r>
          </a:p>
          <a:p>
            <a:pPr defTabSz="642937">
              <a:defRPr b="1" sz="138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Oh what a beautiful day.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inging in the Rain…"/>
          <p:cNvSpPr txBox="1"/>
          <p:nvPr/>
        </p:nvSpPr>
        <p:spPr>
          <a:xfrm>
            <a:off x="1178469" y="488879"/>
            <a:ext cx="22027063" cy="1273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spcBef>
                <a:spcPts val="1000"/>
              </a:spcBef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rPr u="sng"/>
              <a:t>Singing in the Rain</a:t>
            </a:r>
            <a:r>
              <a:t> </a:t>
            </a:r>
          </a:p>
          <a:p>
            <a:pPr defTabSz="914400">
              <a:spcBef>
                <a:spcPts val="1000"/>
              </a:spcBef>
              <a:defRPr b="1" sz="1400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914400">
              <a:spcBef>
                <a:spcPts val="1000"/>
              </a:spcBef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I'm singing in the rain,</a:t>
            </a:r>
            <a:br/>
            <a:r>
              <a:t>Just singing in the rain.</a:t>
            </a:r>
            <a:br/>
            <a:r>
              <a:t>What a glorious feeling,</a:t>
            </a:r>
            <a:br/>
            <a:r>
              <a:t>I’m happy again.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I'm laughing at clouds, so dark, up above. The sun’s in my heart and I'm ready for love."/>
          <p:cNvSpPr txBox="1"/>
          <p:nvPr/>
        </p:nvSpPr>
        <p:spPr>
          <a:xfrm>
            <a:off x="1544734" y="1968430"/>
            <a:ext cx="21294533" cy="977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spcBef>
                <a:spcPts val="1000"/>
              </a:spcBef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I'm laughing at clouds,</a:t>
            </a:r>
            <a:br/>
            <a:r>
              <a:t>so dark, up above.</a:t>
            </a:r>
            <a:br/>
            <a:r>
              <a:t>The sun’s in my heart</a:t>
            </a:r>
            <a:br/>
            <a:r>
              <a:t>and I'm ready for love.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Let the stormy clouds chase, everyone from the place. Come on with the rain I’ve a smile on my face."/>
          <p:cNvSpPr txBox="1"/>
          <p:nvPr/>
        </p:nvSpPr>
        <p:spPr>
          <a:xfrm>
            <a:off x="105985" y="755579"/>
            <a:ext cx="24172030" cy="1220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spcBef>
                <a:spcPts val="1000"/>
              </a:spcBef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the stormy clouds chase, everyone from the place.</a:t>
            </a:r>
            <a:br/>
            <a:r>
              <a:t>Come on with the rain</a:t>
            </a:r>
            <a:br/>
            <a:r>
              <a:t>I’ve a smile on my face.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I walk down the lane, with a happy refrain. Just singing and singing in the rain"/>
          <p:cNvSpPr txBox="1"/>
          <p:nvPr/>
        </p:nvSpPr>
        <p:spPr>
          <a:xfrm>
            <a:off x="1188993" y="1639071"/>
            <a:ext cx="22006013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spcBef>
                <a:spcPts val="10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walk down the lane,</a:t>
            </a:r>
            <a:br/>
            <a:r>
              <a:t>with a happy refrain.</a:t>
            </a:r>
            <a:br/>
            <a:r>
              <a:t>Just singing</a:t>
            </a:r>
            <a:br/>
            <a:r>
              <a:t>and singing in the rain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I'm singing in the rain, Just singing in the rain. What a glorious feeling, I’m happy again."/>
          <p:cNvSpPr txBox="1"/>
          <p:nvPr/>
        </p:nvSpPr>
        <p:spPr>
          <a:xfrm>
            <a:off x="1178469" y="1968430"/>
            <a:ext cx="22027063" cy="977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spcBef>
                <a:spcPts val="1000"/>
              </a:spcBef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I'm singing in the rain,</a:t>
            </a:r>
            <a:br/>
            <a:r>
              <a:t>Just singing in the rain.</a:t>
            </a:r>
            <a:br/>
            <a:r>
              <a:t>What a glorious feeling,</a:t>
            </a:r>
            <a:br/>
            <a:r>
              <a:t>I’m happy again.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Once I get you up there I'll be holding you so near.…"/>
          <p:cNvSpPr txBox="1"/>
          <p:nvPr/>
        </p:nvSpPr>
        <p:spPr>
          <a:xfrm>
            <a:off x="-25400" y="177799"/>
            <a:ext cx="24434800" cy="133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Once I get you up there I'll be holding you so near.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 may hear angels cheer 'cause we're together.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I'm laughing at clouds so dark, up above. The sun’s in my heart and I'm ready for love."/>
          <p:cNvSpPr txBox="1"/>
          <p:nvPr/>
        </p:nvSpPr>
        <p:spPr>
          <a:xfrm>
            <a:off x="1544734" y="1968430"/>
            <a:ext cx="21294533" cy="977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spcBef>
                <a:spcPts val="1000"/>
              </a:spcBef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I'm laughing at clouds</a:t>
            </a:r>
            <a:br/>
            <a:r>
              <a:t>so dark, up above.</a:t>
            </a:r>
            <a:br/>
            <a:r>
              <a:t>The sun’s in my heart</a:t>
            </a:r>
            <a:br/>
            <a:r>
              <a:t>and I'm ready for love.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Let the stormy clouds chase, everyone from the place. Come on with the rain I’ve a smile on my face."/>
          <p:cNvSpPr txBox="1"/>
          <p:nvPr/>
        </p:nvSpPr>
        <p:spPr>
          <a:xfrm>
            <a:off x="105985" y="755579"/>
            <a:ext cx="24172030" cy="1220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spcBef>
                <a:spcPts val="1000"/>
              </a:spcBef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the stormy clouds chase, everyone from the place.</a:t>
            </a:r>
            <a:br/>
            <a:r>
              <a:t>Come on with the rain</a:t>
            </a:r>
            <a:br/>
            <a:r>
              <a:t>I’ve a smile on my face.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I walk down the lane. with a happy refrain. I’m singing and dancing in the rain."/>
          <p:cNvSpPr txBox="1"/>
          <p:nvPr/>
        </p:nvSpPr>
        <p:spPr>
          <a:xfrm>
            <a:off x="291994" y="1639071"/>
            <a:ext cx="23800012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spcBef>
                <a:spcPts val="10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walk down the lane. with a happy refrain.</a:t>
            </a:r>
            <a:br/>
            <a:r>
              <a:t>I’m singing and dancing in the rain.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I Want To Hold Your Hand…"/>
          <p:cNvSpPr txBox="1"/>
          <p:nvPr/>
        </p:nvSpPr>
        <p:spPr>
          <a:xfrm>
            <a:off x="56034" y="831022"/>
            <a:ext cx="24271932" cy="12053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34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Want To Hold Your Hand</a:t>
            </a:r>
          </a:p>
          <a:p>
            <a:pPr defTabSz="457200">
              <a:defRPr b="1" sz="3400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457200">
              <a:defRPr b="1" sz="14100">
                <a:latin typeface="Chalkboard"/>
                <a:ea typeface="Chalkboard"/>
                <a:cs typeface="Chalkboard"/>
                <a:sym typeface="Chalkboard"/>
              </a:defRPr>
            </a:pPr>
            <a:r>
              <a:t>Oh yeah I’ll tell you something</a:t>
            </a:r>
          </a:p>
          <a:p>
            <a:pPr defTabSz="457200">
              <a:defRPr b="1" sz="14100">
                <a:latin typeface="Chalkboard"/>
                <a:ea typeface="Chalkboard"/>
                <a:cs typeface="Chalkboard"/>
                <a:sym typeface="Chalkboard"/>
              </a:defRPr>
            </a:pPr>
            <a:r>
              <a:t>I think you'll understand.</a:t>
            </a:r>
          </a:p>
          <a:p>
            <a:pPr defTabSz="457200">
              <a:defRPr b="1" sz="141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I  say that something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I wanna hold your hand,…"/>
          <p:cNvSpPr txBox="1"/>
          <p:nvPr/>
        </p:nvSpPr>
        <p:spPr>
          <a:xfrm>
            <a:off x="535399" y="3181280"/>
            <a:ext cx="23313202" cy="735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hand,</a:t>
            </a:r>
          </a:p>
          <a:p>
            <a:pPr defTabSz="4572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hand,</a:t>
            </a:r>
          </a:p>
          <a:p>
            <a:pPr defTabSz="4572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Oh please, say to me…"/>
          <p:cNvSpPr txBox="1"/>
          <p:nvPr/>
        </p:nvSpPr>
        <p:spPr>
          <a:xfrm>
            <a:off x="1403420" y="1639071"/>
            <a:ext cx="21577161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Oh please, say to me</a:t>
            </a:r>
          </a:p>
          <a:p>
            <a:pPr defTabSz="4572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You’ll let me be your man.</a:t>
            </a:r>
          </a:p>
          <a:p>
            <a:pPr defTabSz="4572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please, say to 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You'll let me hold…"/>
          <p:cNvSpPr txBox="1"/>
          <p:nvPr/>
        </p:nvSpPr>
        <p:spPr>
          <a:xfrm>
            <a:off x="464377" y="502085"/>
            <a:ext cx="23455245" cy="1271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You'll let me hold </a:t>
            </a:r>
          </a:p>
          <a:p>
            <a:pPr defTabSz="4572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your hand.</a:t>
            </a:r>
          </a:p>
          <a:p>
            <a:pPr defTabSz="4572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</a:t>
            </a:r>
          </a:p>
          <a:p>
            <a:pPr defTabSz="4572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your hand,</a:t>
            </a:r>
          </a:p>
          <a:p>
            <a:pPr defTabSz="4572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And when I touch you…"/>
          <p:cNvSpPr txBox="1"/>
          <p:nvPr/>
        </p:nvSpPr>
        <p:spPr>
          <a:xfrm>
            <a:off x="1146613" y="-913"/>
            <a:ext cx="22090774" cy="13717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when I touch you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feel happy inside.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such a feeling 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that my love,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can't hide, I can't hide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can't hide.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Yeah you, got that something…"/>
          <p:cNvSpPr txBox="1"/>
          <p:nvPr/>
        </p:nvSpPr>
        <p:spPr>
          <a:xfrm>
            <a:off x="19680" y="755579"/>
            <a:ext cx="24344638" cy="1220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Yeah you, got that something</a:t>
            </a:r>
          </a:p>
          <a:p>
            <a:pPr defTabSz="4572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think you'll understand.</a:t>
            </a:r>
          </a:p>
          <a:p>
            <a:pPr defTabSz="4572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I, say that something,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Weather-wise it's such a lovely day.…"/>
          <p:cNvSpPr txBox="1"/>
          <p:nvPr/>
        </p:nvSpPr>
        <p:spPr>
          <a:xfrm>
            <a:off x="-25400" y="1064414"/>
            <a:ext cx="24434801" cy="11587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Weather-wise it's such a lovely day.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Just say the words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we'll beat the birds down to Acapulco Bay.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I wanna hold your hand.…"/>
          <p:cNvSpPr txBox="1"/>
          <p:nvPr/>
        </p:nvSpPr>
        <p:spPr>
          <a:xfrm>
            <a:off x="-25401" y="1740419"/>
            <a:ext cx="24434801" cy="10235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hand.</a:t>
            </a:r>
          </a:p>
          <a:p>
            <a:pPr defTabSz="457200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hand,</a:t>
            </a:r>
          </a:p>
          <a:p>
            <a:pPr defTabSz="457200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want to hold your hand.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And when I touch you…"/>
          <p:cNvSpPr txBox="1"/>
          <p:nvPr/>
        </p:nvSpPr>
        <p:spPr>
          <a:xfrm>
            <a:off x="1146613" y="-913"/>
            <a:ext cx="22090774" cy="13717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when I touch you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feel happy inside.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such a feeling 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that my love,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can't hide, I can't hide</a:t>
            </a:r>
          </a:p>
          <a:p>
            <a:pPr defTabSz="4572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can't hide.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Yeah you, got that something…"/>
          <p:cNvSpPr txBox="1"/>
          <p:nvPr/>
        </p:nvSpPr>
        <p:spPr>
          <a:xfrm>
            <a:off x="19680" y="755579"/>
            <a:ext cx="24344638" cy="1220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Yeah you, got that something</a:t>
            </a:r>
          </a:p>
          <a:p>
            <a:pPr defTabSz="4572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think you'll understand.</a:t>
            </a:r>
          </a:p>
          <a:p>
            <a:pPr defTabSz="4572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I, feel that something,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I wanna hold your hand,…"/>
          <p:cNvSpPr txBox="1"/>
          <p:nvPr/>
        </p:nvSpPr>
        <p:spPr>
          <a:xfrm>
            <a:off x="226080" y="1816366"/>
            <a:ext cx="23931839" cy="10083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1" sz="154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hand,</a:t>
            </a:r>
          </a:p>
          <a:p>
            <a:pPr defTabSz="457200">
              <a:defRPr b="1" sz="154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hand,</a:t>
            </a:r>
          </a:p>
          <a:p>
            <a:pPr defTabSz="457200">
              <a:defRPr b="1" sz="154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hand,</a:t>
            </a:r>
          </a:p>
          <a:p>
            <a:pPr defTabSz="457200">
              <a:defRPr b="1" sz="154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hold your hand.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Have yourself a merry little Christmas…"/>
          <p:cNvSpPr txBox="1"/>
          <p:nvPr/>
        </p:nvSpPr>
        <p:spPr>
          <a:xfrm>
            <a:off x="-25400" y="81638"/>
            <a:ext cx="24434801" cy="13552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01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Have yourself a merry little Christmas</a:t>
            </a:r>
          </a:p>
          <a:p>
            <a:pPr defTabSz="821531">
              <a:defRPr b="1" sz="2400" u="sng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Have yourself a merry little Christmas.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your heart be light.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From now on our troubles 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will be out of sight.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Have yourself a merry little Christmas.…"/>
          <p:cNvSpPr txBox="1"/>
          <p:nvPr/>
        </p:nvSpPr>
        <p:spPr>
          <a:xfrm>
            <a:off x="-25400" y="1135737"/>
            <a:ext cx="24434801" cy="11444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Have yourself a merry little Christmas.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your heart be light.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From now on our troubles </a:t>
            </a:r>
          </a:p>
          <a:p>
            <a:pPr defTabSz="821531">
              <a:defRPr b="1" sz="7600">
                <a:latin typeface="Chalkboard"/>
                <a:ea typeface="Chalkboard"/>
                <a:cs typeface="Chalkboard"/>
                <a:sym typeface="Chalkboard"/>
              </a:defRPr>
            </a:pPr>
            <a:r>
              <a:rPr sz="14000"/>
              <a:t>will be out of sight.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Here were are as in olden days. Happy golden days of yore…"/>
          <p:cNvSpPr txBox="1"/>
          <p:nvPr/>
        </p:nvSpPr>
        <p:spPr>
          <a:xfrm>
            <a:off x="-25401" y="417514"/>
            <a:ext cx="24434801" cy="12880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Here were are as in olden days. Happy golden days of yore</a:t>
            </a:r>
          </a:p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Faithful friends who are dear to us, gather near to us once more.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Through the years we all will be together,…"/>
          <p:cNvSpPr txBox="1"/>
          <p:nvPr/>
        </p:nvSpPr>
        <p:spPr>
          <a:xfrm>
            <a:off x="-25400" y="1484314"/>
            <a:ext cx="24434801" cy="10747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Through the years we all will be together,</a:t>
            </a:r>
          </a:p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If the fates allow.</a:t>
            </a:r>
          </a:p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Hang a shining star upon the highest bough.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o have yourself a merry little Christmas now."/>
          <p:cNvSpPr txBox="1"/>
          <p:nvPr/>
        </p:nvSpPr>
        <p:spPr>
          <a:xfrm>
            <a:off x="1502214" y="4684714"/>
            <a:ext cx="21379573" cy="4346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/>
            <a:r>
              <a:t>So have yourself a merry little Christmas 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It's perfect for a flying honeymoon, they say.…"/>
          <p:cNvSpPr txBox="1"/>
          <p:nvPr/>
        </p:nvSpPr>
        <p:spPr>
          <a:xfrm>
            <a:off x="101143" y="912014"/>
            <a:ext cx="24181714" cy="11891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perfect for a flying honeymoon, they say.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fly with me,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fly, we’ll fly away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Pack up, let’s fly away!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Here were are as in olden days,…"/>
          <p:cNvSpPr txBox="1"/>
          <p:nvPr/>
        </p:nvSpPr>
        <p:spPr>
          <a:xfrm>
            <a:off x="-25400" y="417514"/>
            <a:ext cx="24434801" cy="12880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Here were are as in olden days,</a:t>
            </a:r>
          </a:p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happy golden days of yore.</a:t>
            </a:r>
          </a:p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Faithful friends who are dear to us, gather near to us once more.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Through the years,…"/>
          <p:cNvSpPr txBox="1"/>
          <p:nvPr/>
        </p:nvSpPr>
        <p:spPr>
          <a:xfrm>
            <a:off x="722363" y="1484314"/>
            <a:ext cx="22939274" cy="10747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Through the years,</a:t>
            </a:r>
          </a:p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we all will be together.</a:t>
            </a:r>
          </a:p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If the fates allow.</a:t>
            </a:r>
          </a:p>
          <a:p>
            <a: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pPr>
            <a:r>
              <a:t>So hang a shining star upon the highest bough.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And have yourself a merry little Christmas now."/>
          <p:cNvSpPr txBox="1"/>
          <p:nvPr/>
        </p:nvSpPr>
        <p:spPr>
          <a:xfrm>
            <a:off x="893708" y="4684714"/>
            <a:ext cx="22596585" cy="4346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1531">
              <a:defRPr b="1" sz="132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/>
            <a:r>
              <a:t>And have yourself a merry little Christmas 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Walking In A Winter Wonderland…"/>
          <p:cNvSpPr txBox="1"/>
          <p:nvPr/>
        </p:nvSpPr>
        <p:spPr>
          <a:xfrm>
            <a:off x="87566" y="584130"/>
            <a:ext cx="24208867" cy="1254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1700">
                <a:latin typeface="Chalkboard"/>
                <a:ea typeface="Chalkboard"/>
                <a:cs typeface="Chalkboard"/>
                <a:sym typeface="Chalkboard"/>
              </a:defRPr>
            </a:pPr>
            <a:r>
              <a:rPr u="sng"/>
              <a:t>Walking In A Winter Wonderland</a:t>
            </a:r>
            <a:endParaRPr u="sng"/>
          </a:p>
          <a:p>
            <a:pPr defTabSz="1285875">
              <a:defRPr b="1" sz="5300">
                <a:latin typeface="Chalkboard"/>
                <a:ea typeface="Chalkboard"/>
                <a:cs typeface="Chalkboard"/>
                <a:sym typeface="Chalkboard"/>
              </a:defRPr>
            </a:pPr>
            <a:r>
              <a:t> </a:t>
            </a:r>
          </a:p>
          <a:p>
            <a:pPr defTabSz="1285875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Sleigh bells ring,</a:t>
            </a:r>
          </a:p>
          <a:p>
            <a:pPr defTabSz="1285875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are you listening?</a:t>
            </a:r>
            <a:br/>
            <a:r>
              <a:t>In the lane,</a:t>
            </a:r>
            <a:br/>
            <a:r>
              <a:t>snow is glistening.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A beautiful sight, We're happy tonight. Walking in a winter wonderland."/>
          <p:cNvSpPr txBox="1"/>
          <p:nvPr/>
        </p:nvSpPr>
        <p:spPr>
          <a:xfrm>
            <a:off x="2687733" y="1968430"/>
            <a:ext cx="19008533" cy="977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beautiful sight,</a:t>
            </a:r>
            <a:br/>
            <a:r>
              <a:t>We're happy tonight.</a:t>
            </a:r>
            <a:br/>
            <a:r>
              <a:t>Walking in a winter wonderland.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ne away, is the blue bird. Here to stay, is the new bird. He sings a love song, As we go along. Walking in a winter wonderland."/>
          <p:cNvSpPr txBox="1"/>
          <p:nvPr/>
        </p:nvSpPr>
        <p:spPr>
          <a:xfrm>
            <a:off x="189328" y="75203"/>
            <a:ext cx="24005344" cy="13565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3900">
                <a:latin typeface="Chalkboard"/>
                <a:ea typeface="Chalkboard"/>
                <a:cs typeface="Chalkboard"/>
                <a:sym typeface="Chalkboard"/>
              </a:defRPr>
            </a:pPr>
            <a:r>
              <a:t>Gone away, is the blue bird.</a:t>
            </a:r>
            <a:br/>
            <a:r>
              <a:t>Here to stay, is the new bird. He sings a love song,</a:t>
            </a:r>
            <a:br/>
            <a:r>
              <a:t>As we go along.</a:t>
            </a:r>
            <a:br/>
            <a:r>
              <a:t>Walking in a winter wonderland.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In the meadow we can build a snowman, and pretend that he is Parson Brown."/>
          <p:cNvSpPr txBox="1"/>
          <p:nvPr/>
        </p:nvSpPr>
        <p:spPr>
          <a:xfrm>
            <a:off x="258889" y="2500398"/>
            <a:ext cx="23866220" cy="8715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33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the meadow we can build a snowman,</a:t>
            </a:r>
            <a:br/>
            <a:r>
              <a:t>and pretend that he is Parson Brown.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He'll say are you married? We'll say no man. But you can do the job When you're in town."/>
          <p:cNvSpPr txBox="1"/>
          <p:nvPr/>
        </p:nvSpPr>
        <p:spPr>
          <a:xfrm>
            <a:off x="863705" y="2272388"/>
            <a:ext cx="22656590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He'll say are you married?</a:t>
            </a:r>
            <a:br/>
            <a:r>
              <a:t>We'll say no man.</a:t>
            </a:r>
            <a:br/>
            <a:r>
              <a:t>But you can do the job</a:t>
            </a:r>
            <a:br/>
            <a:r>
              <a:t>When you're in town.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Later on, we'll conspire, As we dream, by the fire. To face unafraid, The plans that we've made. Walking in a winter wonderland."/>
          <p:cNvSpPr txBox="1"/>
          <p:nvPr/>
        </p:nvSpPr>
        <p:spPr>
          <a:xfrm>
            <a:off x="501228" y="-912"/>
            <a:ext cx="23381543" cy="13717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Later on, we'll conspire,</a:t>
            </a:r>
            <a:br/>
            <a:r>
              <a:t>As we dream, by the fire.</a:t>
            </a:r>
            <a:br/>
            <a:r>
              <a:t>To face unafraid,</a:t>
            </a:r>
            <a:br/>
            <a:r>
              <a:t>The plans that we've made.</a:t>
            </a:r>
            <a:br/>
            <a:r>
              <a:t>Walking in a winter wonderland.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In the meadow we can build a snowman,…"/>
          <p:cNvSpPr txBox="1"/>
          <p:nvPr/>
        </p:nvSpPr>
        <p:spPr>
          <a:xfrm>
            <a:off x="1855322" y="2196440"/>
            <a:ext cx="20673356" cy="9323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the meadow we can build a snowman,</a:t>
            </a:r>
          </a:p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a</a:t>
            </a:r>
            <a:r>
              <a:t>nd pretend that he is Parson Brown.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He’ll say are you married? We'll say no man. But you can do the job When you're in town."/>
          <p:cNvSpPr txBox="1"/>
          <p:nvPr/>
        </p:nvSpPr>
        <p:spPr>
          <a:xfrm>
            <a:off x="846023" y="2272388"/>
            <a:ext cx="22691954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He’ll say are you married?</a:t>
            </a:r>
            <a:br/>
            <a:r>
              <a:t>We'll say no man.</a:t>
            </a:r>
            <a:br/>
            <a:r>
              <a:t>But you can do the job</a:t>
            </a:r>
            <a:br/>
            <a:r>
              <a:t>When you're in town.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Later on, we'll conspire, As we dream, by the fire. To face unafraid, The plans that we've made. Walking in a winter wonderland."/>
          <p:cNvSpPr txBox="1"/>
          <p:nvPr/>
        </p:nvSpPr>
        <p:spPr>
          <a:xfrm>
            <a:off x="501228" y="-913"/>
            <a:ext cx="23381543" cy="13717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Later on, we'll conspire,</a:t>
            </a:r>
            <a:br/>
            <a:r>
              <a:t>As we dream, by the fire.</a:t>
            </a:r>
            <a:br/>
            <a:r>
              <a:t>To face unafraid,</a:t>
            </a:r>
            <a:br/>
            <a:r>
              <a:t>The plans that we've made.</a:t>
            </a:r>
            <a:br/>
            <a:r>
              <a:t>Walking in a winter wonderland.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White Christmas…"/>
          <p:cNvSpPr txBox="1"/>
          <p:nvPr/>
        </p:nvSpPr>
        <p:spPr>
          <a:xfrm>
            <a:off x="1314239" y="330045"/>
            <a:ext cx="21755522" cy="13055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rPr sz="11700" u="sng"/>
              <a:t>White Christmas</a:t>
            </a:r>
            <a:r>
              <a:t> </a:t>
            </a:r>
          </a:p>
          <a:p>
            <a:pPr defTabSz="1285875">
              <a:defRPr b="1" sz="5600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I'm dreaming </a:t>
            </a:r>
          </a:p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of a white Christmas, ​</a:t>
            </a:r>
          </a:p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j</a:t>
            </a:r>
            <a:r>
              <a:t>ust like the ones </a:t>
            </a:r>
          </a:p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I used to know.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Where the treetops…"/>
          <p:cNvSpPr txBox="1"/>
          <p:nvPr/>
        </p:nvSpPr>
        <p:spPr>
          <a:xfrm>
            <a:off x="1508795" y="470419"/>
            <a:ext cx="21366411" cy="12775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Where the treetops </a:t>
            </a:r>
          </a:p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glisten, ​</a:t>
            </a:r>
          </a:p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 children listen ​</a:t>
            </a:r>
          </a:p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To hear sleigh bells </a:t>
            </a:r>
          </a:p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in the snow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I'm dreaming…"/>
          <p:cNvSpPr txBox="1"/>
          <p:nvPr/>
        </p:nvSpPr>
        <p:spPr>
          <a:xfrm>
            <a:off x="-25400" y="2272388"/>
            <a:ext cx="24434801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I'm dreaming 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of a white Christmas. ​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With every Christmas card 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 write.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May your days be merry…"/>
          <p:cNvSpPr txBox="1"/>
          <p:nvPr/>
        </p:nvSpPr>
        <p:spPr>
          <a:xfrm>
            <a:off x="78353" y="2196440"/>
            <a:ext cx="24227293" cy="9323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May your days be merry </a:t>
            </a:r>
          </a:p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 bright, ​</a:t>
            </a:r>
          </a:p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a</a:t>
            </a:r>
            <a:r>
              <a:t>nd may all your</a:t>
            </a:r>
          </a:p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Christmases be white.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I'm dreaming…"/>
          <p:cNvSpPr txBox="1"/>
          <p:nvPr/>
        </p:nvSpPr>
        <p:spPr>
          <a:xfrm>
            <a:off x="1314239" y="1993745"/>
            <a:ext cx="21755522" cy="9728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I'm dreaming </a:t>
            </a:r>
          </a:p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of a white Christmas, ​</a:t>
            </a:r>
          </a:p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j</a:t>
            </a:r>
            <a:r>
              <a:t>ust like the ones </a:t>
            </a:r>
          </a:p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I used to know.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Where the treetops…"/>
          <p:cNvSpPr txBox="1"/>
          <p:nvPr/>
        </p:nvSpPr>
        <p:spPr>
          <a:xfrm>
            <a:off x="1508795" y="470419"/>
            <a:ext cx="21366411" cy="12775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Where the treetops </a:t>
            </a:r>
          </a:p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glisten, ​</a:t>
            </a:r>
          </a:p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 children listen ​</a:t>
            </a:r>
          </a:p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t</a:t>
            </a:r>
            <a:r>
              <a:t>o hear sleigh bells </a:t>
            </a:r>
          </a:p>
          <a:p>
            <a:pPr defTabSz="1285875">
              <a:defRPr b="1" sz="15700">
                <a:latin typeface="Chalkboard"/>
                <a:ea typeface="Chalkboard"/>
                <a:cs typeface="Chalkboard"/>
                <a:sym typeface="Chalkboard"/>
              </a:defRPr>
            </a:pPr>
            <a:r>
              <a:t>in the snow.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Bring me sunshine…"/>
          <p:cNvSpPr txBox="1"/>
          <p:nvPr/>
        </p:nvSpPr>
        <p:spPr>
          <a:xfrm>
            <a:off x="2074906" y="-222657"/>
            <a:ext cx="20234188" cy="14161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rPr u="sng"/>
              <a:t>Bring me sunshine</a:t>
            </a:r>
            <a:endParaRPr u="sng"/>
          </a:p>
          <a:p>
            <a:pPr defTabSz="914400">
              <a:defRPr b="1" sz="1800">
                <a:latin typeface="Chalkboard"/>
                <a:ea typeface="Chalkboard"/>
                <a:cs typeface="Chalkboard"/>
                <a:sym typeface="Chalkboard"/>
              </a:defRPr>
            </a:pPr>
            <a:r>
              <a:t> </a:t>
            </a:r>
          </a:p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Bring me sunshine,</a:t>
            </a:r>
          </a:p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your smile. Bring me laughter, all the while.</a:t>
            </a:r>
            <a:br/>
            <a:r>
              <a:t>In this world </a:t>
            </a:r>
          </a:p>
          <a:p>
            <a:pPr defTabSz="914400">
              <a:defRPr b="1" sz="14600">
                <a:latin typeface="Chalkboard"/>
                <a:ea typeface="Chalkboard"/>
                <a:cs typeface="Chalkboard"/>
                <a:sym typeface="Chalkboard"/>
              </a:defRPr>
            </a:pPr>
            <a:r>
              <a:rPr sz="14000"/>
              <a:t>where we live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I'm dreaming…"/>
          <p:cNvSpPr txBox="1"/>
          <p:nvPr/>
        </p:nvSpPr>
        <p:spPr>
          <a:xfrm>
            <a:off x="-25400" y="1993745"/>
            <a:ext cx="24434801" cy="9728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I'm dreaming </a:t>
            </a:r>
          </a:p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of a white Christmas, ​</a:t>
            </a:r>
          </a:p>
          <a:p>
            <a:pPr defTabSz="1285875">
              <a:defRPr b="1" sz="14900">
                <a:latin typeface="Chalkboard"/>
                <a:ea typeface="Chalkboard"/>
                <a:cs typeface="Chalkboard"/>
                <a:sym typeface="Chalkboard"/>
              </a:defRPr>
            </a:pPr>
            <a:r>
              <a:t>with every Christmas card I write.</a:t>
            </a:r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May your days be merry…"/>
          <p:cNvSpPr txBox="1"/>
          <p:nvPr/>
        </p:nvSpPr>
        <p:spPr>
          <a:xfrm>
            <a:off x="78353" y="2196440"/>
            <a:ext cx="24227293" cy="9323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May your days be merry </a:t>
            </a:r>
          </a:p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 bright, ​</a:t>
            </a:r>
          </a:p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a</a:t>
            </a:r>
            <a:r>
              <a:t>nd may all your</a:t>
            </a:r>
          </a:p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Christmases be white.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I’m dreaming…..…"/>
          <p:cNvSpPr txBox="1"/>
          <p:nvPr/>
        </p:nvSpPr>
        <p:spPr>
          <a:xfrm>
            <a:off x="1358654" y="3352140"/>
            <a:ext cx="21666692" cy="7011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I’m dreaming…..</a:t>
            </a:r>
          </a:p>
          <a:p>
            <a:pPr defTabSz="1285875">
              <a:defRPr b="1" sz="14300">
                <a:latin typeface="Chalkboard"/>
                <a:ea typeface="Chalkboard"/>
                <a:cs typeface="Chalkboard"/>
                <a:sym typeface="Chalkboard"/>
              </a:defRPr>
            </a:pPr>
            <a:r>
              <a:t>I’m dreaming of a white Christmas time.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Let It Snow…"/>
          <p:cNvSpPr txBox="1"/>
          <p:nvPr/>
        </p:nvSpPr>
        <p:spPr>
          <a:xfrm>
            <a:off x="128358" y="191271"/>
            <a:ext cx="23671286" cy="13333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285875">
              <a:defRPr b="1" sz="152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Let It Snow</a:t>
            </a:r>
          </a:p>
          <a:p>
            <a:pPr defTabSz="1285875">
              <a:defRPr b="1" u="sng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Oh, the weather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outside is frightful,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b</a:t>
            </a:r>
            <a:r>
              <a:t>ut the fire is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so delightful.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And since we've…"/>
          <p:cNvSpPr txBox="1"/>
          <p:nvPr/>
        </p:nvSpPr>
        <p:spPr>
          <a:xfrm>
            <a:off x="195446" y="1639071"/>
            <a:ext cx="23993108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 since we've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no place to go,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</a:t>
            </a:r>
            <a:r>
              <a:t>et it snow,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 it snow, let it snow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It doesn't show…"/>
          <p:cNvSpPr txBox="1"/>
          <p:nvPr/>
        </p:nvSpPr>
        <p:spPr>
          <a:xfrm>
            <a:off x="1246248" y="1639071"/>
            <a:ext cx="21891503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It doesn't show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signs of stopping,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</a:t>
            </a:r>
            <a:r>
              <a:t>nd I brought some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corn for popping.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The lights are turned…"/>
          <p:cNvSpPr txBox="1"/>
          <p:nvPr/>
        </p:nvSpPr>
        <p:spPr>
          <a:xfrm>
            <a:off x="366090" y="1639071"/>
            <a:ext cx="23651822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 lights are turned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way down low.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 it snow, let it snow let it snow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When we finally…"/>
          <p:cNvSpPr txBox="1"/>
          <p:nvPr/>
        </p:nvSpPr>
        <p:spPr>
          <a:xfrm>
            <a:off x="1252985" y="1639071"/>
            <a:ext cx="21878031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 we finally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kiss goodnight,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 how I'll hate going </a:t>
            </a:r>
          </a:p>
          <a:p>
            <a:pPr defTabSz="1285875">
              <a:defRPr b="1" sz="9000">
                <a:latin typeface="Chalkboard"/>
                <a:ea typeface="Chalkboard"/>
                <a:cs typeface="Chalkboard"/>
                <a:sym typeface="Chalkboard"/>
              </a:defRPr>
            </a:pPr>
            <a:r>
              <a:rPr sz="16000"/>
              <a:t>out in the storm.</a:t>
            </a:r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But if you really…"/>
          <p:cNvSpPr txBox="1"/>
          <p:nvPr/>
        </p:nvSpPr>
        <p:spPr>
          <a:xfrm>
            <a:off x="2410439" y="1639071"/>
            <a:ext cx="19563123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But if you really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hold me tight,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</a:t>
            </a:r>
            <a:r>
              <a:t>ll the way home </a:t>
            </a:r>
          </a:p>
          <a:p>
            <a:pPr defTabSz="1285875">
              <a:defRPr b="1" sz="9000">
                <a:latin typeface="Chalkboard"/>
                <a:ea typeface="Chalkboard"/>
                <a:cs typeface="Chalkboard"/>
                <a:sym typeface="Chalkboard"/>
              </a:defRPr>
            </a:pPr>
            <a:r>
              <a:rPr sz="16000"/>
              <a:t>I'll be warm.</a:t>
            </a:r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here should…"/>
          <p:cNvSpPr txBox="1"/>
          <p:nvPr/>
        </p:nvSpPr>
        <p:spPr>
          <a:xfrm>
            <a:off x="574902" y="1135737"/>
            <a:ext cx="23234195" cy="11444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there should</a:t>
            </a:r>
          </a:p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 be more happiness.</a:t>
            </a:r>
            <a:br/>
            <a:r>
              <a:t>So much joy you can give </a:t>
            </a:r>
          </a:p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to each brand new bright tomorrow.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And the fire is…"/>
          <p:cNvSpPr txBox="1"/>
          <p:nvPr/>
        </p:nvSpPr>
        <p:spPr>
          <a:xfrm>
            <a:off x="1261966" y="1639071"/>
            <a:ext cx="21860069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 the fire is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slowly dying,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</a:t>
            </a:r>
            <a:r>
              <a:t>nd, my dear, we're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still </a:t>
            </a:r>
            <a:r>
              <a:t>goodbyeing.</a:t>
            </a:r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As long as you…"/>
          <p:cNvSpPr txBox="1"/>
          <p:nvPr/>
        </p:nvSpPr>
        <p:spPr>
          <a:xfrm>
            <a:off x="-25400" y="1639071"/>
            <a:ext cx="24434801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As long as you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love me so. </a:t>
            </a:r>
          </a:p>
          <a:p>
            <a:pPr defTabSz="1285875">
              <a:defRPr sz="16000">
                <a:latin typeface="Gill Sans"/>
                <a:ea typeface="Gill Sans"/>
                <a:cs typeface="Gill Sans"/>
                <a:sym typeface="Gill Sans"/>
              </a:defRPr>
            </a:pPr>
            <a:r>
              <a:rPr b="1">
                <a:latin typeface="Chalkboard"/>
                <a:ea typeface="Chalkboard"/>
                <a:cs typeface="Chalkboard"/>
                <a:sym typeface="Chalkboard"/>
              </a:rPr>
              <a:t>Let it snow, let it snow,</a:t>
            </a:r>
            <a:endParaRPr b="1">
              <a:latin typeface="Chalkboard"/>
              <a:ea typeface="Chalkboard"/>
              <a:cs typeface="Chalkboard"/>
              <a:sym typeface="Chalkboard"/>
            </a:endParaRPr>
          </a:p>
          <a:p>
            <a:pPr defTabSz="1285875">
              <a:defRPr sz="16000">
                <a:latin typeface="Gill Sans"/>
                <a:ea typeface="Gill Sans"/>
                <a:cs typeface="Gill Sans"/>
                <a:sym typeface="Gill Sans"/>
              </a:defRPr>
            </a:pPr>
            <a:r>
              <a:rPr b="1">
                <a:latin typeface="Chalkboard"/>
                <a:ea typeface="Chalkboard"/>
                <a:cs typeface="Chalkboard"/>
                <a:sym typeface="Chalkboard"/>
              </a:rPr>
              <a:t> let it snow.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When we finally…"/>
          <p:cNvSpPr txBox="1"/>
          <p:nvPr/>
        </p:nvSpPr>
        <p:spPr>
          <a:xfrm>
            <a:off x="1252985" y="1639071"/>
            <a:ext cx="21878031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 we finally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kiss good-night,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 how I'll hate going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out in the storm.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But if you really…"/>
          <p:cNvSpPr txBox="1"/>
          <p:nvPr/>
        </p:nvSpPr>
        <p:spPr>
          <a:xfrm>
            <a:off x="2290315" y="1639071"/>
            <a:ext cx="19803370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But if you really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grab me tight.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All the way home </a:t>
            </a:r>
          </a:p>
          <a:p>
            <a:pPr defTabSz="1285875">
              <a:defRPr b="1" sz="9000">
                <a:latin typeface="Chalkboard"/>
                <a:ea typeface="Chalkboard"/>
                <a:cs typeface="Chalkboard"/>
                <a:sym typeface="Chalkboard"/>
              </a:defRPr>
            </a:pPr>
            <a:r>
              <a:rPr sz="16000"/>
              <a:t>I'll be warm.</a:t>
            </a:r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And the fire is…"/>
          <p:cNvSpPr txBox="1"/>
          <p:nvPr/>
        </p:nvSpPr>
        <p:spPr>
          <a:xfrm>
            <a:off x="1150823" y="1639071"/>
            <a:ext cx="22082354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 the fire is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slowly dying,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And, my dear, we're 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still goodbyeing.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But as long as you…"/>
          <p:cNvSpPr txBox="1"/>
          <p:nvPr/>
        </p:nvSpPr>
        <p:spPr>
          <a:xfrm>
            <a:off x="1314589" y="2272388"/>
            <a:ext cx="21754821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But as long as you 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love me so. </a:t>
            </a:r>
          </a:p>
          <a:p>
            <a:pPr defTabSz="1285875">
              <a:defRPr sz="14000">
                <a:latin typeface="Gill Sans"/>
                <a:ea typeface="Gill Sans"/>
                <a:cs typeface="Gill Sans"/>
                <a:sym typeface="Gill Sans"/>
              </a:defRPr>
            </a:pPr>
            <a:r>
              <a:rPr b="1">
                <a:latin typeface="Chalkboard"/>
                <a:ea typeface="Chalkboard"/>
                <a:cs typeface="Chalkboard"/>
                <a:sym typeface="Chalkboard"/>
              </a:rPr>
              <a:t>Let it snow, let it snow,</a:t>
            </a:r>
            <a:endParaRPr b="1">
              <a:latin typeface="Chalkboard"/>
              <a:ea typeface="Chalkboard"/>
              <a:cs typeface="Chalkboard"/>
              <a:sym typeface="Chalkboard"/>
            </a:endParaRPr>
          </a:p>
          <a:p>
            <a:pPr defTabSz="1285875">
              <a:defRPr sz="14000">
                <a:latin typeface="Gill Sans"/>
                <a:ea typeface="Gill Sans"/>
                <a:cs typeface="Gill Sans"/>
                <a:sym typeface="Gill Sans"/>
              </a:defRPr>
            </a:pPr>
            <a:r>
              <a:rPr b="1">
                <a:latin typeface="Chalkboard"/>
                <a:ea typeface="Chalkboard"/>
                <a:cs typeface="Chalkboard"/>
                <a:sym typeface="Chalkboard"/>
              </a:rPr>
              <a:t> let it snow.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When A Child Is Born…"/>
          <p:cNvSpPr txBox="1"/>
          <p:nvPr/>
        </p:nvSpPr>
        <p:spPr>
          <a:xfrm>
            <a:off x="-25400" y="621388"/>
            <a:ext cx="24434801" cy="12473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A Child Is Born</a:t>
            </a:r>
          </a:p>
          <a:p>
            <a:pPr defTabSz="1285875">
              <a:defRPr b="1" sz="6300" u="sng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ray of hope flickers in the sky.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tiny star lights up way up high.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All across the land, dawns a brand new morn.…"/>
          <p:cNvSpPr txBox="1"/>
          <p:nvPr/>
        </p:nvSpPr>
        <p:spPr>
          <a:xfrm>
            <a:off x="436396" y="2272388"/>
            <a:ext cx="23511209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All across the land, dawns a brand new morn.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This comes to pass when a child is born.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A silent wish…"/>
          <p:cNvSpPr txBox="1"/>
          <p:nvPr/>
        </p:nvSpPr>
        <p:spPr>
          <a:xfrm>
            <a:off x="2967835" y="2272388"/>
            <a:ext cx="18448330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silent wish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sails the seven seas.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winds of change whisper in the trees.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Make me happy,…"/>
          <p:cNvSpPr txBox="1"/>
          <p:nvPr/>
        </p:nvSpPr>
        <p:spPr>
          <a:xfrm>
            <a:off x="211234" y="3181280"/>
            <a:ext cx="23961533" cy="735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Make me happy, </a:t>
            </a:r>
          </a:p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through the years. </a:t>
            </a:r>
          </a:p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Never bring me any tears.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And the walls of doubt tumble, tossed and torn. This comes to pass when a child is born."/>
          <p:cNvSpPr txBox="1"/>
          <p:nvPr/>
        </p:nvSpPr>
        <p:spPr>
          <a:xfrm>
            <a:off x="436396" y="2272388"/>
            <a:ext cx="23511209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/>
            <a:r>
              <a:t>And the walls of doubt tumble, tossed and torn. This comes to pass when a child is born.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A rosy hue…"/>
          <p:cNvSpPr txBox="1"/>
          <p:nvPr/>
        </p:nvSpPr>
        <p:spPr>
          <a:xfrm>
            <a:off x="727163" y="2272388"/>
            <a:ext cx="22929675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rosy hue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settles all around.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You’ve start to feel you're on solid ground.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For a spell or two,…"/>
          <p:cNvSpPr txBox="1"/>
          <p:nvPr/>
        </p:nvSpPr>
        <p:spPr>
          <a:xfrm>
            <a:off x="436396" y="2272388"/>
            <a:ext cx="23511209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For a spell or two,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no-one is forlorn.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This comes to pass when a child is born.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It's all a dream,…"/>
          <p:cNvSpPr txBox="1"/>
          <p:nvPr/>
        </p:nvSpPr>
        <p:spPr>
          <a:xfrm>
            <a:off x="1477655" y="2272388"/>
            <a:ext cx="21428690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all a dream,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 illusion now.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It must come true, sometime soon, somehow.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All across the land,…"/>
          <p:cNvSpPr txBox="1"/>
          <p:nvPr/>
        </p:nvSpPr>
        <p:spPr>
          <a:xfrm>
            <a:off x="800837" y="2272388"/>
            <a:ext cx="22782327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All across the land,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dawns a brand new morn.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This comes to pass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a child is born.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A ray of hope…"/>
          <p:cNvSpPr txBox="1"/>
          <p:nvPr/>
        </p:nvSpPr>
        <p:spPr>
          <a:xfrm>
            <a:off x="2659387" y="2272388"/>
            <a:ext cx="19065227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ray of hope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flickers in the sky.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tiny star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lights up way up high.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All across the land,…"/>
          <p:cNvSpPr txBox="1"/>
          <p:nvPr/>
        </p:nvSpPr>
        <p:spPr>
          <a:xfrm>
            <a:off x="800837" y="2272388"/>
            <a:ext cx="22782327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All across the land,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dawns a brand new morn.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This comes to pass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a child is born.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All across the land,…"/>
          <p:cNvSpPr txBox="1"/>
          <p:nvPr/>
        </p:nvSpPr>
        <p:spPr>
          <a:xfrm>
            <a:off x="800837" y="2272388"/>
            <a:ext cx="22782327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All across the land,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dawns a brand new morn.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This comes to pass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a child is born.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This comes to pass.…"/>
          <p:cNvSpPr txBox="1"/>
          <p:nvPr/>
        </p:nvSpPr>
        <p:spPr>
          <a:xfrm>
            <a:off x="-25400" y="3409038"/>
            <a:ext cx="24434800" cy="6897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This comes to pass.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tiny star lights up way up high.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All across the land, dawns a brand new morn.…"/>
          <p:cNvSpPr txBox="1"/>
          <p:nvPr/>
        </p:nvSpPr>
        <p:spPr>
          <a:xfrm>
            <a:off x="131876" y="1135737"/>
            <a:ext cx="24120248" cy="11444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All across the land, dawns a brand new morn.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This comes to pass when a child is born. This comes to pass when a child is born.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Let your arms be as warm…"/>
          <p:cNvSpPr txBox="1"/>
          <p:nvPr/>
        </p:nvSpPr>
        <p:spPr>
          <a:xfrm>
            <a:off x="-25400" y="1968430"/>
            <a:ext cx="24434801" cy="977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your arms be as warm </a:t>
            </a:r>
          </a:p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as the sun from up above.</a:t>
            </a:r>
            <a:br/>
            <a:r>
              <a:t>Bring me fun, bring me sunshine, bring me love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aid the night wind to the little lamb,…"/>
          <p:cNvSpPr txBox="1"/>
          <p:nvPr/>
        </p:nvSpPr>
        <p:spPr>
          <a:xfrm>
            <a:off x="293959" y="-913"/>
            <a:ext cx="23796082" cy="13717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Said the night wind to the little lamb,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do you see what I see?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Way up in the sky, little lamb,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do you see what I see?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A star, a star,…"/>
          <p:cNvSpPr txBox="1"/>
          <p:nvPr/>
        </p:nvSpPr>
        <p:spPr>
          <a:xfrm>
            <a:off x="2611842" y="-267107"/>
            <a:ext cx="19160316" cy="1425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4600">
                <a:latin typeface="Chalkboard"/>
                <a:ea typeface="Chalkboard"/>
                <a:cs typeface="Chalkboard"/>
                <a:sym typeface="Chalkboard"/>
              </a:defRPr>
            </a:pPr>
            <a:r>
              <a:t>A star, a star, </a:t>
            </a:r>
          </a:p>
          <a:p>
            <a:pPr defTabSz="821531">
              <a:defRPr b="1" sz="14600">
                <a:latin typeface="Chalkboard"/>
                <a:ea typeface="Chalkboard"/>
                <a:cs typeface="Chalkboard"/>
                <a:sym typeface="Chalkboard"/>
              </a:defRPr>
            </a:pPr>
            <a:r>
              <a:t>dancing in the night.</a:t>
            </a:r>
          </a:p>
          <a:p>
            <a:pPr defTabSz="821531">
              <a:defRPr b="1" sz="14600">
                <a:latin typeface="Chalkboard"/>
                <a:ea typeface="Chalkboard"/>
                <a:cs typeface="Chalkboard"/>
                <a:sym typeface="Chalkboard"/>
              </a:defRPr>
            </a:pPr>
            <a:r>
              <a:t>With a tail as </a:t>
            </a:r>
          </a:p>
          <a:p>
            <a:pPr defTabSz="821531">
              <a:defRPr b="1" sz="14600">
                <a:latin typeface="Chalkboard"/>
                <a:ea typeface="Chalkboard"/>
                <a:cs typeface="Chalkboard"/>
                <a:sym typeface="Chalkboard"/>
              </a:defRPr>
            </a:pPr>
            <a:r>
              <a:t>big as a kite.</a:t>
            </a:r>
          </a:p>
          <a:p>
            <a:pPr defTabSz="821531">
              <a:defRPr b="1" sz="14600">
                <a:latin typeface="Chalkboard"/>
                <a:ea typeface="Chalkboard"/>
                <a:cs typeface="Chalkboard"/>
                <a:sym typeface="Chalkboard"/>
              </a:defRPr>
            </a:pPr>
            <a:r>
              <a:t>With a tail as </a:t>
            </a:r>
          </a:p>
          <a:p>
            <a:pPr defTabSz="821531">
              <a:defRPr b="1" sz="14600">
                <a:latin typeface="Chalkboard"/>
                <a:ea typeface="Chalkboard"/>
                <a:cs typeface="Chalkboard"/>
                <a:sym typeface="Chalkboard"/>
              </a:defRPr>
            </a:pPr>
            <a:r>
              <a:t>big as a kite.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aid the little lamb…"/>
          <p:cNvSpPr txBox="1"/>
          <p:nvPr/>
        </p:nvSpPr>
        <p:spPr>
          <a:xfrm>
            <a:off x="1547119" y="1639071"/>
            <a:ext cx="21289761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Said the little lamb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to the shepherd boy,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do you hear what I hear?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Ringing through the sky shepherd boy,…"/>
          <p:cNvSpPr txBox="1"/>
          <p:nvPr/>
        </p:nvSpPr>
        <p:spPr>
          <a:xfrm>
            <a:off x="1577431" y="1639071"/>
            <a:ext cx="21229138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 Ringing through the sky shepherd boy,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do you hear what I hear?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A song, a song, high above the trees.…"/>
          <p:cNvSpPr txBox="1"/>
          <p:nvPr/>
        </p:nvSpPr>
        <p:spPr>
          <a:xfrm>
            <a:off x="427554" y="-913"/>
            <a:ext cx="23528891" cy="13717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song, a song, high above the trees.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With a voice as big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as the sea.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With a voice as big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as the sea.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aid the shepherd boy…"/>
          <p:cNvSpPr txBox="1"/>
          <p:nvPr/>
        </p:nvSpPr>
        <p:spPr>
          <a:xfrm>
            <a:off x="181974" y="1639071"/>
            <a:ext cx="24020052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Said the shepherd boy </a:t>
            </a:r>
          </a:p>
          <a:p>
            <a:pPr defTabSz="642937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to the mighty king,</a:t>
            </a:r>
          </a:p>
          <a:p>
            <a:pPr defTabSz="642937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do you know what I know?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In your palace warm, mighty king,…"/>
          <p:cNvSpPr txBox="1"/>
          <p:nvPr/>
        </p:nvSpPr>
        <p:spPr>
          <a:xfrm>
            <a:off x="1443835" y="1639072"/>
            <a:ext cx="21496330" cy="10437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your palace warm, mighty king,</a:t>
            </a:r>
          </a:p>
          <a:p>
            <a:pPr defTabSz="642937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do you know what I know?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A Child, a Child shivers…"/>
          <p:cNvSpPr txBox="1"/>
          <p:nvPr/>
        </p:nvSpPr>
        <p:spPr>
          <a:xfrm>
            <a:off x="1692447" y="227350"/>
            <a:ext cx="20999107" cy="13261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3600">
                <a:latin typeface="Chalkboard"/>
                <a:ea typeface="Chalkboard"/>
                <a:cs typeface="Chalkboard"/>
                <a:sym typeface="Chalkboard"/>
              </a:defRPr>
            </a:pPr>
            <a:r>
              <a:t>A Child, a Child shivers </a:t>
            </a:r>
          </a:p>
          <a:p>
            <a:pPr defTabSz="642937">
              <a:defRPr b="1" sz="136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the cold.</a:t>
            </a:r>
          </a:p>
          <a:p>
            <a:pPr defTabSz="642937">
              <a:defRPr b="1" sz="136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us bring Him silver </a:t>
            </a:r>
          </a:p>
          <a:p>
            <a:pPr defTabSz="642937">
              <a:defRPr b="1" sz="136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gold.</a:t>
            </a:r>
          </a:p>
          <a:p>
            <a:pPr defTabSz="642937">
              <a:defRPr b="1" sz="136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us bring Him silver </a:t>
            </a:r>
          </a:p>
          <a:p>
            <a:pPr defTabSz="642937">
              <a:defRPr b="1" sz="136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gold.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aid the king to the people everywhere,…"/>
          <p:cNvSpPr txBox="1"/>
          <p:nvPr/>
        </p:nvSpPr>
        <p:spPr>
          <a:xfrm>
            <a:off x="1773895" y="2934471"/>
            <a:ext cx="20836211" cy="784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Said the king to the people everywhere,</a:t>
            </a:r>
          </a:p>
          <a:p>
            <a:pPr defTabSz="821531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listen to what I say.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Bring me sunshine,…"/>
          <p:cNvSpPr txBox="1"/>
          <p:nvPr/>
        </p:nvSpPr>
        <p:spPr>
          <a:xfrm>
            <a:off x="238949" y="957938"/>
            <a:ext cx="23906102" cy="11800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b="1" sz="1800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Bring me sunshine,</a:t>
            </a:r>
          </a:p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your smile. Bring me laughter, all the while.</a:t>
            </a:r>
            <a:br/>
            <a:r>
              <a:t>Life’s too short to be spent having anything but fun.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Pray for peace, people everywhere!…"/>
          <p:cNvSpPr txBox="1"/>
          <p:nvPr/>
        </p:nvSpPr>
        <p:spPr>
          <a:xfrm>
            <a:off x="827499" y="2934471"/>
            <a:ext cx="22729002" cy="784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Pray for peace, people everywhere!</a:t>
            </a:r>
          </a:p>
          <a:p>
            <a:pPr defTabSz="821531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listen to what I say.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The Child, the Child, sleeping in the night.…"/>
          <p:cNvSpPr txBox="1"/>
          <p:nvPr/>
        </p:nvSpPr>
        <p:spPr>
          <a:xfrm>
            <a:off x="826377" y="-913"/>
            <a:ext cx="22731247" cy="13717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Child, the Child, sleeping in the night.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He will bring us goodness and light.</a:t>
            </a:r>
          </a:p>
          <a:p>
            <a:pPr defTabSz="821531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He will bring us goodness and light.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ilent Night…"/>
          <p:cNvSpPr txBox="1"/>
          <p:nvPr/>
        </p:nvSpPr>
        <p:spPr>
          <a:xfrm>
            <a:off x="-25400" y="64272"/>
            <a:ext cx="24434801" cy="13587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828800">
              <a:defRPr b="1" sz="160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Silent Night</a:t>
            </a:r>
          </a:p>
          <a:p>
            <a:pPr defTabSz="1828800">
              <a:defRPr b="1" sz="3000" u="sng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Silent night, holy night,</a:t>
            </a:r>
          </a:p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All is calm, all is bright.</a:t>
            </a:r>
          </a:p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Round yon Virgin, </a:t>
            </a:r>
          </a:p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Mother and Child.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Holy infant so tender and mild,…"/>
          <p:cNvSpPr txBox="1"/>
          <p:nvPr/>
        </p:nvSpPr>
        <p:spPr>
          <a:xfrm>
            <a:off x="-25400" y="1639072"/>
            <a:ext cx="24434801" cy="10437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Holy infant so tender and mild,</a:t>
            </a:r>
          </a:p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Sleep in heavenly peace,</a:t>
            </a:r>
          </a:p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Sleep in heavenly peace.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ilent night, holy night,…"/>
          <p:cNvSpPr txBox="1"/>
          <p:nvPr/>
        </p:nvSpPr>
        <p:spPr>
          <a:xfrm>
            <a:off x="449166" y="343671"/>
            <a:ext cx="23485669" cy="13028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Silent night, holy night,</a:t>
            </a:r>
          </a:p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Son of God, love's pure light.</a:t>
            </a:r>
          </a:p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Radiant beams from </a:t>
            </a:r>
          </a:p>
          <a:p>
            <a:pPr defTabSz="1828800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Thy holy face.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With dawn of redeeming grace,…"/>
          <p:cNvSpPr txBox="1"/>
          <p:nvPr/>
        </p:nvSpPr>
        <p:spPr>
          <a:xfrm>
            <a:off x="-25401" y="1765735"/>
            <a:ext cx="24434801" cy="1018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8288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With dawn of redeeming grace,</a:t>
            </a:r>
          </a:p>
          <a:p>
            <a:pPr defTabSz="18288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Jesus Lord, at Thy birth,</a:t>
            </a:r>
          </a:p>
          <a:p>
            <a:pPr defTabSz="18288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Jesus Lord, at Thy birth.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Jesus Lord, at Thy birth,…"/>
          <p:cNvSpPr txBox="1"/>
          <p:nvPr/>
        </p:nvSpPr>
        <p:spPr>
          <a:xfrm>
            <a:off x="-25400" y="4293035"/>
            <a:ext cx="24434801" cy="5129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8288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Jesus Lord, at Thy birth,</a:t>
            </a:r>
          </a:p>
          <a:p>
            <a:pPr defTabSz="1828800">
              <a:defRPr b="1" sz="15600">
                <a:latin typeface="Chalkboard"/>
                <a:ea typeface="Chalkboard"/>
                <a:cs typeface="Chalkboard"/>
                <a:sym typeface="Chalkboard"/>
              </a:defRPr>
            </a:pPr>
            <a:r>
              <a:t>Jesus Lord, at Thy birth.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here's a bar in far Bombay.…"/>
          <p:cNvSpPr txBox="1"/>
          <p:nvPr/>
        </p:nvSpPr>
        <p:spPr>
          <a:xfrm>
            <a:off x="1049785" y="2103428"/>
            <a:ext cx="22284431" cy="9509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There's a bar in far Bombay.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fly with me,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fly, let's fly away.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We could be so content if we gather little sunbeams.…"/>
          <p:cNvSpPr txBox="1"/>
          <p:nvPr/>
        </p:nvSpPr>
        <p:spPr>
          <a:xfrm>
            <a:off x="545433" y="957938"/>
            <a:ext cx="23293134" cy="11800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b="1" sz="1800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We could be so content if we gather little sunbeams.</a:t>
            </a:r>
          </a:p>
          <a:p>
            <a:pPr defTabSz="914400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Be light hearted all day long. Keep me singing a happy song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Let your arms be as warm…"/>
          <p:cNvSpPr txBox="1"/>
          <p:nvPr/>
        </p:nvSpPr>
        <p:spPr>
          <a:xfrm>
            <a:off x="-25400" y="755579"/>
            <a:ext cx="24434801" cy="1220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your arms be as warm </a:t>
            </a:r>
          </a:p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as the sun from up above.</a:t>
            </a:r>
            <a:br/>
            <a:r>
              <a:t>Bring me fun, </a:t>
            </a:r>
          </a:p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bring me sunshine </a:t>
            </a:r>
          </a:p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 bring me love, love, love.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Bring me fun,…"/>
          <p:cNvSpPr txBox="1"/>
          <p:nvPr/>
        </p:nvSpPr>
        <p:spPr>
          <a:xfrm>
            <a:off x="2917176" y="3181280"/>
            <a:ext cx="18549649" cy="735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Bring me fun, </a:t>
            </a:r>
          </a:p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bring me sunshine, </a:t>
            </a:r>
          </a:p>
          <a:p>
            <a:pPr defTabSz="914400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 bring me love.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&quot;Boom Bang-A-Bang”…"/>
          <p:cNvSpPr txBox="1"/>
          <p:nvPr/>
        </p:nvSpPr>
        <p:spPr>
          <a:xfrm>
            <a:off x="292030" y="-29837"/>
            <a:ext cx="23799939" cy="13775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1285875">
              <a:defRPr b="1" sz="117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"Boom Bang-A-Bang”</a:t>
            </a:r>
          </a:p>
          <a:p>
            <a:pPr defTabSz="1285875">
              <a:defRPr b="1" sz="1600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1285875">
              <a:defRPr b="1" sz="117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closer, come closer and listen.</a:t>
            </a:r>
          </a:p>
          <a:p>
            <a:pPr defTabSz="1285875">
              <a:defRPr b="1" sz="117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beat of my heart </a:t>
            </a:r>
          </a:p>
          <a:p>
            <a:pPr defTabSz="1285875">
              <a:defRPr b="1" sz="11700">
                <a:latin typeface="Chalkboard"/>
                <a:ea typeface="Chalkboard"/>
                <a:cs typeface="Chalkboard"/>
                <a:sym typeface="Chalkboard"/>
              </a:defRPr>
            </a:pPr>
            <a:r>
              <a:t>keeps on missing.</a:t>
            </a:r>
          </a:p>
          <a:p>
            <a:pPr defTabSz="1285875">
              <a:defRPr b="1" sz="11700">
                <a:latin typeface="Chalkboard"/>
                <a:ea typeface="Chalkboard"/>
                <a:cs typeface="Chalkboard"/>
                <a:sym typeface="Chalkboard"/>
              </a:defRPr>
            </a:pPr>
            <a:r>
              <a:t>I notice it most when we're kissing.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ome closer…"/>
          <p:cNvSpPr txBox="1"/>
          <p:nvPr/>
        </p:nvSpPr>
        <p:spPr>
          <a:xfrm>
            <a:off x="2818073" y="977324"/>
            <a:ext cx="18747853" cy="11761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closer </a:t>
            </a:r>
          </a:p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love me tonight.</a:t>
            </a:r>
          </a:p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That's right,</a:t>
            </a:r>
          </a:p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closer and </a:t>
            </a:r>
          </a:p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cuddle me tight.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My heart goes boom bang-a-bang, boom bang-a-bang,…"/>
          <p:cNvSpPr txBox="1"/>
          <p:nvPr/>
        </p:nvSpPr>
        <p:spPr>
          <a:xfrm>
            <a:off x="287485" y="949386"/>
            <a:ext cx="23978486" cy="11817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1285875">
              <a:lnSpc>
                <a:spcPct val="120000"/>
              </a:lnSpc>
              <a:defRPr b="1" sz="12400">
                <a:latin typeface="Chalkboard"/>
                <a:ea typeface="Chalkboard"/>
                <a:cs typeface="Chalkboard"/>
                <a:sym typeface="Chalkboard"/>
              </a:defRPr>
            </a:pPr>
            <a:r>
              <a:t>My heart goes boom bang-a-bang, boom bang-a-bang,</a:t>
            </a:r>
          </a:p>
          <a:p>
            <a:pPr defTabSz="1285875">
              <a:lnSpc>
                <a:spcPct val="120000"/>
              </a:lnSpc>
              <a:defRPr b="1" sz="124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you are near, boom bang-a-bang, boom bang-a-bang, loud in my ear.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ounding away,…"/>
          <p:cNvSpPr txBox="1"/>
          <p:nvPr/>
        </p:nvSpPr>
        <p:spPr>
          <a:xfrm>
            <a:off x="162328" y="235848"/>
            <a:ext cx="24059344" cy="13244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lnSpc>
                <a:spcPct val="120000"/>
              </a:lnSpc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Pounding away, </a:t>
            </a:r>
          </a:p>
          <a:p>
            <a:pPr defTabSz="1285875">
              <a:lnSpc>
                <a:spcPct val="120000"/>
              </a:lnSpc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pounding away,</a:t>
            </a:r>
          </a:p>
          <a:p>
            <a:pPr defTabSz="1285875">
              <a:lnSpc>
                <a:spcPct val="120000"/>
              </a:lnSpc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won't you be mine?</a:t>
            </a:r>
          </a:p>
          <a:p>
            <a:pPr defTabSz="1285875">
              <a:lnSpc>
                <a:spcPct val="120000"/>
              </a:lnSpc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Boom bang-a-bang-bang all the time.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It's such a lovely feeling,…"/>
          <p:cNvSpPr txBox="1"/>
          <p:nvPr/>
        </p:nvSpPr>
        <p:spPr>
          <a:xfrm>
            <a:off x="312039" y="173280"/>
            <a:ext cx="23864846" cy="133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1285875">
              <a:defRPr b="1" sz="116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such a lovely feeling,</a:t>
            </a:r>
          </a:p>
          <a:p>
            <a:pPr defTabSz="1285875">
              <a:defRPr b="1" sz="116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I'm in your arms.</a:t>
            </a:r>
          </a:p>
          <a:p>
            <a:pPr defTabSz="1285875">
              <a:defRPr b="1" sz="11600">
                <a:latin typeface="Chalkboard"/>
                <a:ea typeface="Chalkboard"/>
                <a:cs typeface="Chalkboard"/>
                <a:sym typeface="Chalkboard"/>
              </a:defRPr>
            </a:pPr>
            <a:r>
              <a:t>Don't go away,</a:t>
            </a:r>
          </a:p>
          <a:p>
            <a:pPr defTabSz="1285875">
              <a:defRPr b="1" sz="116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stay my whole life through.</a:t>
            </a:r>
          </a:p>
          <a:p>
            <a:pPr defTabSz="1285875">
              <a:defRPr b="1" sz="11600">
                <a:latin typeface="Chalkboard"/>
                <a:ea typeface="Chalkboard"/>
                <a:cs typeface="Chalkboard"/>
                <a:sym typeface="Chalkboard"/>
              </a:defRPr>
            </a:pPr>
            <a:r>
              <a:t>Boom bang-a-bang-bang</a:t>
            </a:r>
          </a:p>
          <a:p>
            <a:pPr defTabSz="1285875">
              <a:defRPr b="1" sz="11600">
                <a:latin typeface="Chalkboard"/>
                <a:ea typeface="Chalkboard"/>
                <a:cs typeface="Chalkboard"/>
                <a:sym typeface="Chalkboard"/>
              </a:defRPr>
            </a:pPr>
            <a:r>
              <a:t>close to you.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Your smile is so warm and inviting.…"/>
          <p:cNvSpPr txBox="1"/>
          <p:nvPr/>
        </p:nvSpPr>
        <p:spPr>
          <a:xfrm>
            <a:off x="300677" y="-21550"/>
            <a:ext cx="23782646" cy="1375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Your smile is so warm and inviting.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thought of your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kiss is exciting.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So hold me and don't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keep me waiting.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ome fly with me,…"/>
          <p:cNvSpPr txBox="1"/>
          <p:nvPr/>
        </p:nvSpPr>
        <p:spPr>
          <a:xfrm>
            <a:off x="148656" y="2103428"/>
            <a:ext cx="23810273" cy="9509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fly with me,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float down to Peru,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llama land there's a one-man band,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ome closer…"/>
          <p:cNvSpPr txBox="1"/>
          <p:nvPr/>
        </p:nvSpPr>
        <p:spPr>
          <a:xfrm>
            <a:off x="2818073" y="977324"/>
            <a:ext cx="18747853" cy="11761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closer </a:t>
            </a:r>
          </a:p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love me tonight.</a:t>
            </a:r>
          </a:p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That's right,</a:t>
            </a:r>
          </a:p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closer and </a:t>
            </a:r>
          </a:p>
          <a:p>
            <a:pPr defTabSz="1285875">
              <a:defRPr b="1" sz="14400">
                <a:latin typeface="Chalkboard"/>
                <a:ea typeface="Chalkboard"/>
                <a:cs typeface="Chalkboard"/>
                <a:sym typeface="Chalkboard"/>
              </a:defRPr>
            </a:pPr>
            <a:r>
              <a:t>cuddle me tight.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My heart goes boom bang-a-bang, boom bang-a-bang…"/>
          <p:cNvSpPr txBox="1"/>
          <p:nvPr/>
        </p:nvSpPr>
        <p:spPr>
          <a:xfrm>
            <a:off x="287485" y="949385"/>
            <a:ext cx="23978486" cy="1181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1285875">
              <a:lnSpc>
                <a:spcPct val="120000"/>
              </a:lnSpc>
              <a:defRPr b="1" sz="12400">
                <a:latin typeface="Chalkboard"/>
                <a:ea typeface="Chalkboard"/>
                <a:cs typeface="Chalkboard"/>
                <a:sym typeface="Chalkboard"/>
              </a:defRPr>
            </a:pPr>
            <a:r>
              <a:t>My heart goes boom bang-a-bang, boom bang-a-bang</a:t>
            </a:r>
          </a:p>
          <a:p>
            <a:pPr defTabSz="1285875">
              <a:lnSpc>
                <a:spcPct val="120000"/>
              </a:lnSpc>
              <a:defRPr b="1" sz="124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you are near. Boom bang-a-bang, boom bang-a-bang,</a:t>
            </a:r>
          </a:p>
          <a:p>
            <a:pPr defTabSz="1285875">
              <a:lnSpc>
                <a:spcPct val="120000"/>
              </a:lnSpc>
              <a:defRPr b="1" sz="12400">
                <a:latin typeface="Chalkboard"/>
                <a:ea typeface="Chalkboard"/>
                <a:cs typeface="Chalkboard"/>
                <a:sym typeface="Chalkboard"/>
              </a:defRPr>
            </a:pPr>
            <a:r>
              <a:t>loud in my 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ounding away,…"/>
          <p:cNvSpPr txBox="1"/>
          <p:nvPr/>
        </p:nvSpPr>
        <p:spPr>
          <a:xfrm>
            <a:off x="162328" y="235848"/>
            <a:ext cx="24059344" cy="13244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lnSpc>
                <a:spcPct val="120000"/>
              </a:lnSpc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Pounding away, </a:t>
            </a:r>
          </a:p>
          <a:p>
            <a:pPr defTabSz="1285875">
              <a:lnSpc>
                <a:spcPct val="120000"/>
              </a:lnSpc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pounding away,</a:t>
            </a:r>
          </a:p>
          <a:p>
            <a:pPr defTabSz="1285875">
              <a:lnSpc>
                <a:spcPct val="120000"/>
              </a:lnSpc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won't you be mine?</a:t>
            </a:r>
          </a:p>
          <a:p>
            <a:pPr defTabSz="1285875">
              <a:lnSpc>
                <a:spcPct val="120000"/>
              </a:lnSpc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Boom bang-a-bang-bang all the time.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It's such a lovely feeling,…"/>
          <p:cNvSpPr txBox="1"/>
          <p:nvPr/>
        </p:nvSpPr>
        <p:spPr>
          <a:xfrm>
            <a:off x="174385" y="-4268"/>
            <a:ext cx="24035230" cy="13724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1285875">
              <a:defRPr b="1" sz="119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such a lovely feeling, </a:t>
            </a:r>
          </a:p>
          <a:p>
            <a:pPr defTabSz="1285875">
              <a:defRPr b="1" sz="119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I'm in your arms.</a:t>
            </a:r>
          </a:p>
          <a:p>
            <a:pPr defTabSz="1285875">
              <a:defRPr b="1" sz="11900">
                <a:latin typeface="Chalkboard"/>
                <a:ea typeface="Chalkboard"/>
                <a:cs typeface="Chalkboard"/>
                <a:sym typeface="Chalkboard"/>
              </a:defRPr>
            </a:pPr>
            <a:r>
              <a:t>Now you are near</a:t>
            </a:r>
          </a:p>
          <a:p>
            <a:pPr defTabSz="1285875">
              <a:defRPr b="1" sz="119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hear your </a:t>
            </a:r>
          </a:p>
          <a:p>
            <a:pPr defTabSz="1285875">
              <a:defRPr b="1" sz="11900">
                <a:latin typeface="Chalkboard"/>
                <a:ea typeface="Chalkboard"/>
                <a:cs typeface="Chalkboard"/>
                <a:sym typeface="Chalkboard"/>
              </a:defRPr>
            </a:pPr>
            <a:r>
              <a:t>heartbeat too.</a:t>
            </a:r>
          </a:p>
          <a:p>
            <a:pPr defTabSz="1285875">
              <a:defRPr b="1" sz="11900">
                <a:latin typeface="Chalkboard"/>
                <a:ea typeface="Chalkboard"/>
                <a:cs typeface="Chalkboard"/>
                <a:sym typeface="Chalkboard"/>
              </a:defRPr>
            </a:pPr>
            <a:r>
              <a:t>Boom bang-a-bang-bang</a:t>
            </a:r>
          </a:p>
          <a:p>
            <a:pPr defTabSz="1285875">
              <a:defRPr b="1" sz="11900">
                <a:latin typeface="Chalkboard"/>
                <a:ea typeface="Chalkboard"/>
                <a:cs typeface="Chalkboard"/>
                <a:sym typeface="Chalkboard"/>
              </a:defRPr>
            </a:pPr>
            <a:r>
              <a:t>close to you.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It's such a lovely feeling,…"/>
          <p:cNvSpPr txBox="1"/>
          <p:nvPr/>
        </p:nvSpPr>
        <p:spPr>
          <a:xfrm>
            <a:off x="1528874" y="545620"/>
            <a:ext cx="21326251" cy="12624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1285875">
              <a:lnSpc>
                <a:spcPct val="120000"/>
              </a:lnSpc>
              <a:defRPr b="1" sz="133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such a lovely feeling,</a:t>
            </a:r>
          </a:p>
          <a:p>
            <a:pPr defTabSz="1285875">
              <a:lnSpc>
                <a:spcPct val="120000"/>
              </a:lnSpc>
              <a:defRPr b="1" sz="133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I'm in your arms.</a:t>
            </a:r>
          </a:p>
          <a:p>
            <a:pPr defTabSz="1285875">
              <a:lnSpc>
                <a:spcPct val="120000"/>
              </a:lnSpc>
              <a:defRPr b="1" sz="13300">
                <a:latin typeface="Chalkboard"/>
                <a:ea typeface="Chalkboard"/>
                <a:cs typeface="Chalkboard"/>
                <a:sym typeface="Chalkboard"/>
              </a:defRPr>
            </a:pPr>
            <a:r>
              <a:t>Now you are near</a:t>
            </a:r>
          </a:p>
          <a:p>
            <a:pPr defTabSz="1285875">
              <a:lnSpc>
                <a:spcPct val="120000"/>
              </a:lnSpc>
              <a:defRPr b="1" sz="133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wanna hear your </a:t>
            </a:r>
          </a:p>
          <a:p>
            <a:pPr defTabSz="1285875">
              <a:lnSpc>
                <a:spcPct val="120000"/>
              </a:lnSpc>
              <a:defRPr b="1" sz="13300">
                <a:latin typeface="Chalkboard"/>
                <a:ea typeface="Chalkboard"/>
                <a:cs typeface="Chalkboard"/>
                <a:sym typeface="Chalkboard"/>
              </a:defRPr>
            </a:pPr>
            <a:r>
              <a:t>heartbeat too.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Boom bang-a-bang-bang,…"/>
          <p:cNvSpPr txBox="1"/>
          <p:nvPr/>
        </p:nvSpPr>
        <p:spPr>
          <a:xfrm>
            <a:off x="448534" y="1190012"/>
            <a:ext cx="23486932" cy="11335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lnSpc>
                <a:spcPct val="120000"/>
              </a:lnSpc>
              <a:defRPr b="1" sz="15100">
                <a:latin typeface="Chalkboard"/>
                <a:ea typeface="Chalkboard"/>
                <a:cs typeface="Chalkboard"/>
                <a:sym typeface="Chalkboard"/>
              </a:defRPr>
            </a:pPr>
            <a:r>
              <a:t>Boom bang-a-bang-bang,</a:t>
            </a:r>
          </a:p>
          <a:p>
            <a:pPr defTabSz="1285875">
              <a:lnSpc>
                <a:spcPct val="120000"/>
              </a:lnSpc>
              <a:defRPr b="1" sz="15100">
                <a:latin typeface="Chalkboard"/>
                <a:ea typeface="Chalkboard"/>
                <a:cs typeface="Chalkboard"/>
                <a:sym typeface="Chalkboard"/>
              </a:defRPr>
            </a:pPr>
            <a:r>
              <a:t>Boom bang-a-bang-bang,</a:t>
            </a:r>
          </a:p>
          <a:p>
            <a:pPr defTabSz="1285875">
              <a:lnSpc>
                <a:spcPct val="120000"/>
              </a:lnSpc>
              <a:defRPr b="1" sz="15100">
                <a:latin typeface="Chalkboard"/>
                <a:ea typeface="Chalkboard"/>
                <a:cs typeface="Chalkboard"/>
                <a:sym typeface="Chalkboard"/>
              </a:defRPr>
            </a:pPr>
            <a:r>
              <a:t>Boom bang-a-bang-bang,</a:t>
            </a:r>
          </a:p>
          <a:p>
            <a:pPr defTabSz="1285875">
              <a:lnSpc>
                <a:spcPct val="120000"/>
              </a:lnSpc>
              <a:defRPr b="1" sz="15100">
                <a:latin typeface="Chalkboard"/>
                <a:ea typeface="Chalkboard"/>
                <a:cs typeface="Chalkboard"/>
                <a:sym typeface="Chalkboard"/>
              </a:defRPr>
            </a:pPr>
            <a:r>
              <a:t>I love you!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Let's face the music and dance…"/>
          <p:cNvSpPr txBox="1"/>
          <p:nvPr/>
        </p:nvSpPr>
        <p:spPr>
          <a:xfrm>
            <a:off x="263945" y="844120"/>
            <a:ext cx="24461783" cy="10979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4290" tIns="64290" rIns="64290" bIns="64290">
            <a:spAutoFit/>
          </a:bodyPr>
          <a:lstStyle/>
          <a:p>
            <a:pPr defTabSz="642937">
              <a:defRPr b="1" sz="12000" u="sng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face the music and dance</a:t>
            </a:r>
          </a:p>
          <a:p>
            <a:pPr defTabSz="642937">
              <a:defRPr b="1" sz="6700" u="sng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642937">
              <a:defRPr b="1" sz="120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There may be trouble ahead,</a:t>
            </a:r>
          </a:p>
          <a:p>
            <a:pPr defTabSz="642937">
              <a:defRPr b="1" sz="120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but while there's moonlight, </a:t>
            </a:r>
          </a:p>
          <a:p>
            <a:pPr defTabSz="642937">
              <a:defRPr b="1" sz="120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music and love and romance.</a:t>
            </a:r>
          </a:p>
          <a:p>
            <a:pPr defTabSz="642937">
              <a:defRPr b="1" sz="120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face the music and dance.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Before the fiddlers have fled.…"/>
          <p:cNvSpPr txBox="1"/>
          <p:nvPr/>
        </p:nvSpPr>
        <p:spPr>
          <a:xfrm>
            <a:off x="-25400" y="493546"/>
            <a:ext cx="24434801" cy="1272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30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Before the fiddlers have fled.</a:t>
            </a:r>
          </a:p>
          <a:p>
            <a:pPr defTabSz="642937">
              <a:defRPr b="1" sz="130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Before they ask us to pay the bill, and while we still</a:t>
            </a:r>
          </a:p>
          <a:p>
            <a:pPr defTabSz="642937">
              <a:defRPr b="1" sz="130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have the chance.</a:t>
            </a:r>
          </a:p>
          <a:p>
            <a:pPr defTabSz="642937">
              <a:defRPr b="1" sz="130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face the music and dance.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oon, we'll be without the moon.…"/>
          <p:cNvSpPr txBox="1"/>
          <p:nvPr/>
        </p:nvSpPr>
        <p:spPr>
          <a:xfrm>
            <a:off x="516674" y="281786"/>
            <a:ext cx="23350652" cy="13288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4290" tIns="64290" rIns="64290" bIns="64290">
            <a:spAutoFit/>
          </a:bodyPr>
          <a:lstStyle/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Soon, we'll be without the moon.</a:t>
            </a:r>
          </a:p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Humming a different tune, </a:t>
            </a:r>
          </a:p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then</a:t>
            </a:r>
          </a:p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there may be teardrops </a:t>
            </a:r>
          </a:p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to shed.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And he'll toot his flute for you.…"/>
          <p:cNvSpPr txBox="1"/>
          <p:nvPr/>
        </p:nvSpPr>
        <p:spPr>
          <a:xfrm>
            <a:off x="646752" y="1064414"/>
            <a:ext cx="23090496" cy="11587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he'll toot his flute for you.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fly with me,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take off in the blue.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o while there's moonlight…"/>
          <p:cNvSpPr txBox="1"/>
          <p:nvPr/>
        </p:nvSpPr>
        <p:spPr>
          <a:xfrm>
            <a:off x="48793" y="1674393"/>
            <a:ext cx="24286415" cy="1036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7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So while there's moonlight </a:t>
            </a:r>
          </a:p>
          <a:p>
            <a:pPr defTabSz="642937">
              <a:defRPr b="1" sz="127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music and love and romance. Let's face the music </a:t>
            </a:r>
          </a:p>
          <a:p>
            <a:pPr defTabSz="642937">
              <a:defRPr b="1" sz="127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dance, dance.</a:t>
            </a:r>
          </a:p>
          <a:p>
            <a:pPr defTabSz="642937">
              <a:defRPr b="1" sz="127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face the music and dance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oon, we'll be without the moon.…"/>
          <p:cNvSpPr txBox="1"/>
          <p:nvPr/>
        </p:nvSpPr>
        <p:spPr>
          <a:xfrm>
            <a:off x="516674" y="281786"/>
            <a:ext cx="23350652" cy="13288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4290" tIns="64290" rIns="64290" bIns="64290">
            <a:spAutoFit/>
          </a:bodyPr>
          <a:lstStyle/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Soon, we'll be without the moon.</a:t>
            </a:r>
          </a:p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Humming a different tune, </a:t>
            </a:r>
          </a:p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then,</a:t>
            </a:r>
          </a:p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there may be teardrops </a:t>
            </a:r>
          </a:p>
          <a:p>
            <a:pPr defTabSz="642937">
              <a:defRPr b="1" sz="136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to shed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o while there's moonlight…"/>
          <p:cNvSpPr txBox="1"/>
          <p:nvPr/>
        </p:nvSpPr>
        <p:spPr>
          <a:xfrm>
            <a:off x="125427" y="1674393"/>
            <a:ext cx="24133145" cy="1036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7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So while there's moonlight </a:t>
            </a:r>
          </a:p>
          <a:p>
            <a:pPr defTabSz="642937">
              <a:defRPr b="1" sz="127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music and love and romance. Let’s face the music </a:t>
            </a:r>
          </a:p>
          <a:p>
            <a:pPr defTabSz="642937">
              <a:defRPr b="1" sz="127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dance, dance.</a:t>
            </a:r>
          </a:p>
          <a:p>
            <a:pPr defTabSz="642937">
              <a:defRPr b="1" sz="12700">
                <a:solidFill>
                  <a:srgbClr val="10101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face the music and dance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&quot;Something' Stupid&quot;…"/>
          <p:cNvSpPr txBox="1"/>
          <p:nvPr/>
        </p:nvSpPr>
        <p:spPr>
          <a:xfrm>
            <a:off x="224946" y="511850"/>
            <a:ext cx="23777626" cy="1269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642937">
              <a:defRPr b="1" sz="122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"Something' Stupid"</a:t>
            </a:r>
          </a:p>
          <a:p>
            <a:pPr defTabSz="642937">
              <a:defRPr b="1" sz="9200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642937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know I stand in line </a:t>
            </a:r>
          </a:p>
          <a:p>
            <a:pPr defTabSz="642937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until you think you have the time to spend an evening with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And if we go someplace…"/>
          <p:cNvSpPr txBox="1"/>
          <p:nvPr/>
        </p:nvSpPr>
        <p:spPr>
          <a:xfrm>
            <a:off x="322447" y="2272388"/>
            <a:ext cx="23739107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if we go someplace </a:t>
            </a:r>
          </a:p>
          <a:p>
            <a:pPr defTabSz="642937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to dance, I know that there's a chance you won't be leaving with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And afterwards we drop into…"/>
          <p:cNvSpPr txBox="1"/>
          <p:nvPr/>
        </p:nvSpPr>
        <p:spPr>
          <a:xfrm>
            <a:off x="-25400" y="493545"/>
            <a:ext cx="24434801" cy="12728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3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afterwards we drop into </a:t>
            </a:r>
          </a:p>
          <a:p>
            <a:pPr defTabSz="642937">
              <a:defRPr b="1" sz="13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quiet little place and have a drink or two.</a:t>
            </a:r>
          </a:p>
          <a:p>
            <a:pPr defTabSz="642937">
              <a:defRPr b="1" sz="13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then I go and spoil it all by saying something stupid like "I love you.”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I can see it in your eyes…"/>
          <p:cNvSpPr txBox="1"/>
          <p:nvPr/>
        </p:nvSpPr>
        <p:spPr>
          <a:xfrm>
            <a:off x="252447" y="2251750"/>
            <a:ext cx="23745882" cy="921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642937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can see it in your eyes</a:t>
            </a:r>
          </a:p>
          <a:p>
            <a:pPr defTabSz="642937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 still despise the same old lies you heard the night before.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And though it's just a line to you, for me it's true…"/>
          <p:cNvSpPr txBox="1"/>
          <p:nvPr/>
        </p:nvSpPr>
        <p:spPr>
          <a:xfrm>
            <a:off x="-25400" y="1968430"/>
            <a:ext cx="24434801" cy="977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though it's just a line to you, for me it's true</a:t>
            </a:r>
          </a:p>
          <a:p>
            <a:pPr defTabSz="642937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never seemed so right before.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I practice every day…"/>
          <p:cNvSpPr txBox="1"/>
          <p:nvPr/>
        </p:nvSpPr>
        <p:spPr>
          <a:xfrm>
            <a:off x="489502" y="1947792"/>
            <a:ext cx="23404996" cy="9820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642937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practice every day </a:t>
            </a:r>
          </a:p>
          <a:p>
            <a:pPr defTabSz="642937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to find some clever lines to say to make the meaning come through.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Once I get you up there where the air…"/>
          <p:cNvSpPr txBox="1"/>
          <p:nvPr/>
        </p:nvSpPr>
        <p:spPr>
          <a:xfrm>
            <a:off x="-25400" y="912014"/>
            <a:ext cx="24434801" cy="11891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Once I get you up there where the air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is rarefied.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We’ll just glide,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starry-eyed.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But then I think I'll wait…"/>
          <p:cNvSpPr txBox="1"/>
          <p:nvPr/>
        </p:nvSpPr>
        <p:spPr>
          <a:xfrm>
            <a:off x="-25401" y="3181280"/>
            <a:ext cx="24434801" cy="7353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But then I think I'll wait </a:t>
            </a:r>
          </a:p>
          <a:p>
            <a:pPr defTabSz="642937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until the evening gets late </a:t>
            </a:r>
          </a:p>
          <a:p>
            <a:pPr defTabSz="642937">
              <a:defRPr b="1" sz="15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I'm alone with you.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he time is right,…"/>
          <p:cNvSpPr txBox="1"/>
          <p:nvPr/>
        </p:nvSpPr>
        <p:spPr>
          <a:xfrm>
            <a:off x="242990" y="-161178"/>
            <a:ext cx="23898019" cy="14038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time is right, 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your perfume fills my head, 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stars get red and, oh, 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night's so blue.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then I go and spoil it all by saying something stupid like "I love you.”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he time is right,…"/>
          <p:cNvSpPr txBox="1"/>
          <p:nvPr/>
        </p:nvSpPr>
        <p:spPr>
          <a:xfrm>
            <a:off x="242990" y="-161178"/>
            <a:ext cx="23898019" cy="14038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time is right, 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your perfume fills my head, 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stars get red and, oh, 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night's so blue.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then I go and spoil it all by saying something stupid like "I love you.”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Now or Never…"/>
          <p:cNvSpPr txBox="1"/>
          <p:nvPr/>
        </p:nvSpPr>
        <p:spPr>
          <a:xfrm>
            <a:off x="4236333" y="1318372"/>
            <a:ext cx="15911333" cy="11079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Now or Never</a:t>
            </a:r>
          </a:p>
          <a:p>
            <a:pPr defTabSz="642937">
              <a:defRPr b="1" sz="6300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now or never,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come, hold me tight.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Kiss me, my darling,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be mine tonight.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omorrow will be too late.…"/>
          <p:cNvSpPr txBox="1"/>
          <p:nvPr/>
        </p:nvSpPr>
        <p:spPr>
          <a:xfrm>
            <a:off x="2122814" y="3826622"/>
            <a:ext cx="20138370" cy="6062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Tomorrow will be too late.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now or never,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My love won't wait.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When I first saw you,…"/>
          <p:cNvSpPr txBox="1"/>
          <p:nvPr/>
        </p:nvSpPr>
        <p:spPr>
          <a:xfrm>
            <a:off x="2145927" y="2829672"/>
            <a:ext cx="20092145" cy="8056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I first saw you,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with your smile so tender.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My heart was captured,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my soul surrendered.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I've spent a lifetime,…"/>
          <p:cNvSpPr txBox="1"/>
          <p:nvPr/>
        </p:nvSpPr>
        <p:spPr>
          <a:xfrm>
            <a:off x="1930210" y="2829672"/>
            <a:ext cx="20523580" cy="8056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I've spent a lifetime,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waiting for the right time.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Now that you're near,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time is here, at last.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It's now or never,…"/>
          <p:cNvSpPr txBox="1"/>
          <p:nvPr/>
        </p:nvSpPr>
        <p:spPr>
          <a:xfrm>
            <a:off x="4236333" y="2829672"/>
            <a:ext cx="15911333" cy="8056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now or never,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come, hold me tight.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Kiss me, my darling,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be mine tonight.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omorrow will be too late.…"/>
          <p:cNvSpPr txBox="1"/>
          <p:nvPr/>
        </p:nvSpPr>
        <p:spPr>
          <a:xfrm>
            <a:off x="2122814" y="3826622"/>
            <a:ext cx="20138370" cy="6062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Tomorrow will be too late.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now or never,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my love won't wait.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Once I get you up there I'll be holding you so near.…"/>
          <p:cNvSpPr txBox="1"/>
          <p:nvPr/>
        </p:nvSpPr>
        <p:spPr>
          <a:xfrm>
            <a:off x="-25400" y="177799"/>
            <a:ext cx="24434800" cy="133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Once I get you up there I'll be holding you so near.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 may hear angels cheer 'cause we're together.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Just like a willow,…"/>
          <p:cNvSpPr txBox="1"/>
          <p:nvPr/>
        </p:nvSpPr>
        <p:spPr>
          <a:xfrm>
            <a:off x="3176578" y="2829672"/>
            <a:ext cx="18030843" cy="8056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Just like a willow,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we could cry an ocean.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If we lost true love,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sweet devotion.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Your lips excite me,…"/>
          <p:cNvSpPr txBox="1"/>
          <p:nvPr/>
        </p:nvSpPr>
        <p:spPr>
          <a:xfrm>
            <a:off x="2461799" y="2829672"/>
            <a:ext cx="19460401" cy="8056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Your lips excite me,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your arms invite me.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For who knows when, 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we'll meet again this way.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It's now or never,…"/>
          <p:cNvSpPr txBox="1"/>
          <p:nvPr/>
        </p:nvSpPr>
        <p:spPr>
          <a:xfrm>
            <a:off x="4236333" y="2829672"/>
            <a:ext cx="15911333" cy="8056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now or never,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come, hold me tight.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Kiss me, my darling,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be mine tonight.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omorrow will be too late.…"/>
          <p:cNvSpPr txBox="1"/>
          <p:nvPr/>
        </p:nvSpPr>
        <p:spPr>
          <a:xfrm>
            <a:off x="2122814" y="-161178"/>
            <a:ext cx="20138370" cy="14038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Tomorrow will be too late.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now or never,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my love won't wait.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now or never,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my love won't wait. 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now or never,</a:t>
            </a:r>
          </a:p>
          <a:p>
            <a:pPr defTabSz="642937">
              <a:defRPr b="1" sz="12200">
                <a:latin typeface="Chalkboard"/>
                <a:ea typeface="Chalkboard"/>
                <a:cs typeface="Chalkboard"/>
                <a:sym typeface="Chalkboard"/>
              </a:defRPr>
            </a:pPr>
            <a:r>
              <a:t>my love won't wait.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B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reen Green Grass of Home…"/>
          <p:cNvSpPr txBox="1"/>
          <p:nvPr/>
        </p:nvSpPr>
        <p:spPr>
          <a:xfrm>
            <a:off x="129053" y="42543"/>
            <a:ext cx="24125893" cy="13618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290" tIns="64290" rIns="64290" bIns="64290">
            <a:spAutoFit/>
          </a:bodyPr>
          <a:lstStyle/>
          <a:p>
            <a:pPr defTabSz="1285875">
              <a:defRPr b="1" sz="140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Green Green Grass of Home</a:t>
            </a:r>
          </a:p>
          <a:p>
            <a:pPr defTabSz="1285875">
              <a:defRPr b="1" sz="3000">
                <a:latin typeface="Gill Sans"/>
                <a:ea typeface="Gill Sans"/>
                <a:cs typeface="Gill Sans"/>
                <a:sym typeface="Gill Sans"/>
              </a:defRPr>
            </a:pPr>
          </a:p>
          <a:p>
            <a:pPr defTabSz="1285875">
              <a:defRPr b="1" sz="13300"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latin typeface="Chalkboard"/>
                <a:ea typeface="Chalkboard"/>
                <a:cs typeface="Chalkboard"/>
                <a:sym typeface="Chalkboard"/>
              </a:rPr>
              <a:t>The old home town looks the same, as I step down from the train,</a:t>
            </a:r>
            <a:br>
              <a:rPr>
                <a:latin typeface="Chalkboard"/>
                <a:ea typeface="Chalkboard"/>
                <a:cs typeface="Chalkboard"/>
                <a:sym typeface="Chalkboard"/>
              </a:rPr>
            </a:br>
            <a:r>
              <a:rPr>
                <a:latin typeface="Chalkboard"/>
                <a:ea typeface="Chalkboard"/>
                <a:cs typeface="Chalkboard"/>
                <a:sym typeface="Chalkboard"/>
              </a:rPr>
              <a:t>and there to meet me is my Mama and Papa.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Down the road I look, and there runs Mary, hair of gold and lips like cherries. It's good to touch the green, green grass of home."/>
          <p:cNvSpPr txBox="1"/>
          <p:nvPr/>
        </p:nvSpPr>
        <p:spPr>
          <a:xfrm>
            <a:off x="251719" y="1135737"/>
            <a:ext cx="23880562" cy="11444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Down the road I look, and there runs Mary, hair of gold and lips like cherries.</a:t>
            </a:r>
            <a:br/>
            <a:r>
              <a:t>It's good to touch the green, green grass of home.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Yes, they'll all come to meet me, arms reaching, smiling sweetly. It's good to touch the green, green, grass of home."/>
          <p:cNvSpPr txBox="1"/>
          <p:nvPr/>
        </p:nvSpPr>
        <p:spPr>
          <a:xfrm>
            <a:off x="262471" y="-21549"/>
            <a:ext cx="23968390" cy="1375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1285875">
              <a:defRPr sz="14000">
                <a:latin typeface="Gill Sans"/>
                <a:ea typeface="Gill Sans"/>
                <a:cs typeface="Gill Sans"/>
                <a:sym typeface="Gill Sans"/>
              </a:defRPr>
            </a:pPr>
            <a:r>
              <a:rPr b="1">
                <a:latin typeface="Chalkboard"/>
                <a:ea typeface="Chalkboard"/>
                <a:cs typeface="Chalkboard"/>
                <a:sym typeface="Chalkboard"/>
              </a:rPr>
              <a:t>Yes, they'll all come to meet me, arms reaching, smiling sweetly.</a:t>
            </a:r>
            <a:br>
              <a:rPr b="1">
                <a:latin typeface="Chalkboard"/>
                <a:ea typeface="Chalkboard"/>
                <a:cs typeface="Chalkboard"/>
                <a:sym typeface="Chalkboard"/>
              </a:rPr>
            </a:br>
            <a:r>
              <a:rPr b="1">
                <a:latin typeface="Chalkboard"/>
                <a:ea typeface="Chalkboard"/>
                <a:cs typeface="Chalkboard"/>
                <a:sym typeface="Chalkboard"/>
              </a:rPr>
              <a:t>It's good to touch the green, green, grass of home.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he old house is still standing, though the paint is cracked and dry, and there's that old oak tree that I used to play on."/>
          <p:cNvSpPr txBox="1"/>
          <p:nvPr/>
        </p:nvSpPr>
        <p:spPr>
          <a:xfrm>
            <a:off x="149557" y="1135737"/>
            <a:ext cx="24084885" cy="11444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sz="14000">
                <a:latin typeface="Gill Sans"/>
                <a:ea typeface="Gill Sans"/>
                <a:cs typeface="Gill Sans"/>
                <a:sym typeface="Gill Sans"/>
              </a:defRPr>
            </a:pPr>
            <a:r>
              <a:rPr b="1">
                <a:latin typeface="Chalkboard"/>
                <a:ea typeface="Chalkboard"/>
                <a:cs typeface="Chalkboard"/>
                <a:sym typeface="Chalkboard"/>
              </a:rPr>
              <a:t>The old house is still standing, though the paint is cracked and dry,</a:t>
            </a:r>
            <a:br>
              <a:rPr b="1">
                <a:latin typeface="Chalkboard"/>
                <a:ea typeface="Chalkboard"/>
                <a:cs typeface="Chalkboard"/>
                <a:sym typeface="Chalkboard"/>
              </a:rPr>
            </a:br>
            <a:r>
              <a:rPr b="1">
                <a:latin typeface="Chalkboard"/>
                <a:ea typeface="Chalkboard"/>
                <a:cs typeface="Chalkboard"/>
                <a:sym typeface="Chalkboard"/>
              </a:rPr>
              <a:t>and there's that old oak tree that I used to play 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Down the lane I walk…"/>
          <p:cNvSpPr txBox="1"/>
          <p:nvPr/>
        </p:nvSpPr>
        <p:spPr>
          <a:xfrm>
            <a:off x="231081" y="-21550"/>
            <a:ext cx="23921837" cy="1375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Down the lane I walk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with my sweet Mary,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hair of gold and lips like cherries.</a:t>
            </a:r>
            <a:br/>
            <a:r>
              <a:t>It's good to touch the green, green grass of home.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Weather-wise it's such a lovely day.…"/>
          <p:cNvSpPr txBox="1"/>
          <p:nvPr/>
        </p:nvSpPr>
        <p:spPr>
          <a:xfrm>
            <a:off x="-25400" y="1064414"/>
            <a:ext cx="24434801" cy="11587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Weather-wise it's such a lovely day.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Just say the words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we'll beat the birds down to Acapulco Bay.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B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hen I awake and look around me, at the four grey walls that surround me, and I realise, yes,…"/>
          <p:cNvSpPr txBox="1"/>
          <p:nvPr/>
        </p:nvSpPr>
        <p:spPr>
          <a:xfrm>
            <a:off x="442126" y="1090581"/>
            <a:ext cx="23499749" cy="11534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290" tIns="64290" rIns="64290" bIns="64290">
            <a:spAutoFit/>
          </a:bodyPr>
          <a:lstStyle/>
          <a:p>
            <a:pPr defTabSz="1285875">
              <a:defRPr b="1" sz="141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Then I awake and look around me, at the four grey walls that surround me, and I realise, yes, </a:t>
            </a:r>
          </a:p>
          <a:p>
            <a:pPr defTabSz="1285875">
              <a:defRPr b="1" sz="141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was only dreaming.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For there's a guard…"/>
          <p:cNvSpPr txBox="1"/>
          <p:nvPr/>
        </p:nvSpPr>
        <p:spPr>
          <a:xfrm>
            <a:off x="265954" y="-913"/>
            <a:ext cx="24001139" cy="13717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For there's a guard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there's a sad old padre. Arm in arm we'll walk at daybreak.</a:t>
            </a:r>
            <a:br/>
            <a:r>
              <a:t>Again I touch the green,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green grass of home.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Yes, they'll all come to see me in the shade of that old oak tree, as they lay me neath the green, green grass of home."/>
          <p:cNvSpPr txBox="1"/>
          <p:nvPr/>
        </p:nvSpPr>
        <p:spPr>
          <a:xfrm>
            <a:off x="-46037" y="1115100"/>
            <a:ext cx="24476076" cy="114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/>
            <a:r>
              <a:t>Yes, they'll all come to see me in the shade of that old oak tree, as they lay me neath the green, green grass of home.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On the Street Where You Live…"/>
          <p:cNvSpPr txBox="1"/>
          <p:nvPr/>
        </p:nvSpPr>
        <p:spPr>
          <a:xfrm>
            <a:off x="-46037" y="-218400"/>
            <a:ext cx="24476076" cy="1415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642937">
              <a:defRPr b="1" sz="13000" u="sng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On the Street Where You Live</a:t>
            </a:r>
          </a:p>
          <a:p>
            <a:pPr defTabSz="642937">
              <a:defRPr b="1" sz="3000" u="sng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I have often walked 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down the street before.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But the pavement always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stayed beneath my feet before.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All at once am I…"/>
          <p:cNvSpPr txBox="1"/>
          <p:nvPr/>
        </p:nvSpPr>
        <p:spPr>
          <a:xfrm>
            <a:off x="315569" y="2272388"/>
            <a:ext cx="23752861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All at once am I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several stories high.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Knowing I'm on the street 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where you live.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Are there lilac trees…"/>
          <p:cNvSpPr txBox="1"/>
          <p:nvPr/>
        </p:nvSpPr>
        <p:spPr>
          <a:xfrm>
            <a:off x="705542" y="2251750"/>
            <a:ext cx="22972915" cy="921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Are there lilac trees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in the heart of town?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Can you hear a lark 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in any other part of town?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Does enchantment pour…"/>
          <p:cNvSpPr txBox="1"/>
          <p:nvPr/>
        </p:nvSpPr>
        <p:spPr>
          <a:xfrm>
            <a:off x="513016" y="2272388"/>
            <a:ext cx="23357968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Does enchantment pour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out of every door?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No, it's just on the street 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where you live.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And oh, the towering feeling, just to know somehow you are near.…"/>
          <p:cNvSpPr txBox="1"/>
          <p:nvPr/>
        </p:nvSpPr>
        <p:spPr>
          <a:xfrm>
            <a:off x="275292" y="130598"/>
            <a:ext cx="23833416" cy="1345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642937">
              <a:defRPr b="1" sz="137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oh, the towering feeling, just to know somehow you are near.</a:t>
            </a:r>
          </a:p>
          <a:p>
            <a:pPr defTabSz="642937">
              <a:defRPr b="1" sz="137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The overpowering feeling</a:t>
            </a:r>
          </a:p>
          <a:p>
            <a:pPr defTabSz="642937">
              <a:defRPr b="1" sz="137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That any second you may suddenly appear.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eople stop and stare.…"/>
          <p:cNvSpPr txBox="1"/>
          <p:nvPr/>
        </p:nvSpPr>
        <p:spPr>
          <a:xfrm>
            <a:off x="407730" y="1115101"/>
            <a:ext cx="23568541" cy="114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People stop and stare.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They don't bother me.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For there's no where else on earth that I would rather be.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It's perfect for a flying honeymoon, they say.…"/>
          <p:cNvSpPr txBox="1"/>
          <p:nvPr/>
        </p:nvSpPr>
        <p:spPr>
          <a:xfrm>
            <a:off x="101143" y="2103428"/>
            <a:ext cx="24181714" cy="9509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It's perfect for a flying honeymoon, they say.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Come fly with me, 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let's fly, let's fly away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Let the time go by,…"/>
          <p:cNvSpPr txBox="1"/>
          <p:nvPr/>
        </p:nvSpPr>
        <p:spPr>
          <a:xfrm>
            <a:off x="1692784" y="2272388"/>
            <a:ext cx="20998433" cy="9171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Let the time go by,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won't care if I can be here on the street 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where you live.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A Nightingale Sang In Berkeley Square…"/>
          <p:cNvSpPr txBox="1"/>
          <p:nvPr/>
        </p:nvSpPr>
        <p:spPr>
          <a:xfrm>
            <a:off x="-46037" y="511049"/>
            <a:ext cx="24476076" cy="13082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1285875">
              <a:defRPr b="1" sz="10000" u="sng">
                <a:latin typeface="Chalkboard"/>
                <a:ea typeface="Chalkboard"/>
                <a:cs typeface="Chalkboard"/>
                <a:sym typeface="Chalkboard"/>
              </a:defRPr>
            </a:pPr>
            <a:r>
              <a:t>A Nightingale Sang In Berkeley Square</a:t>
            </a:r>
          </a:p>
          <a:p>
            <a:pPr defTabSz="1285875">
              <a:defRPr b="1" sz="6100" u="sng">
                <a:latin typeface="Chalkboard"/>
                <a:ea typeface="Chalkboard"/>
                <a:cs typeface="Chalkboard"/>
                <a:sym typeface="Chalkboard"/>
              </a:defRPr>
            </a:pP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That certain night,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night we met.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There was magic abroad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the air.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here were angels dining at the Ritz…"/>
          <p:cNvSpPr txBox="1"/>
          <p:nvPr/>
        </p:nvSpPr>
        <p:spPr>
          <a:xfrm>
            <a:off x="315570" y="1639071"/>
            <a:ext cx="23752860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There were angels dining at the Ritz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a nightingale sang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Berkeley Square.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I may be right,…"/>
          <p:cNvSpPr txBox="1"/>
          <p:nvPr/>
        </p:nvSpPr>
        <p:spPr>
          <a:xfrm>
            <a:off x="-38891" y="1625581"/>
            <a:ext cx="24461783" cy="10464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4290" tIns="64290" rIns="64290" bIns="64290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may be right,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 maybe wrong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But I'm perfectly willing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to swear.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hat when you turned…"/>
          <p:cNvSpPr txBox="1"/>
          <p:nvPr/>
        </p:nvSpPr>
        <p:spPr>
          <a:xfrm>
            <a:off x="425590" y="1639071"/>
            <a:ext cx="23532820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That when you turned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smiled at me,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nightingale sang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Berkeley Square.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he moon that lingered…"/>
          <p:cNvSpPr txBox="1"/>
          <p:nvPr/>
        </p:nvSpPr>
        <p:spPr>
          <a:xfrm>
            <a:off x="-46037" y="1618434"/>
            <a:ext cx="24476076" cy="10479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moon that lingered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over London town.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Poor puzzled moon,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he wore a frown.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How could he know that…"/>
          <p:cNvSpPr txBox="1"/>
          <p:nvPr/>
        </p:nvSpPr>
        <p:spPr>
          <a:xfrm>
            <a:off x="-25400" y="343671"/>
            <a:ext cx="24434801" cy="13028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How could he know that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we two were so in love. The whole damned world seemed upside down.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he streets of town were paved with stars.…"/>
          <p:cNvSpPr txBox="1"/>
          <p:nvPr/>
        </p:nvSpPr>
        <p:spPr>
          <a:xfrm>
            <a:off x="458840" y="2042503"/>
            <a:ext cx="23466320" cy="10479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streets of town were paved with stars.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It was such a romantic affair.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And as we kissed…"/>
          <p:cNvSpPr txBox="1"/>
          <p:nvPr/>
        </p:nvSpPr>
        <p:spPr>
          <a:xfrm>
            <a:off x="2215097" y="1639071"/>
            <a:ext cx="19953806" cy="10437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as we kissed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said goodnight,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nightingale sang </a:t>
            </a:r>
          </a:p>
          <a:p>
            <a: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Berkley Square.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In llama land there's a one-man band…"/>
          <p:cNvSpPr txBox="1"/>
          <p:nvPr/>
        </p:nvSpPr>
        <p:spPr>
          <a:xfrm>
            <a:off x="230248" y="25399"/>
            <a:ext cx="23923503" cy="136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In llama land there's a one-man band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he'll toot his flute for you.</a:t>
            </a:r>
          </a:p>
          <a:p>
            <a:pPr defTabSz="584200">
              <a:lnSpc>
                <a:spcPct val="80000"/>
              </a:lnSpc>
              <a:spcBef>
                <a:spcPts val="2400"/>
              </a:spcBef>
              <a:defRPr b="1" sz="16000">
                <a:latin typeface="Chalkboard"/>
                <a:ea typeface="Chalkboard"/>
                <a:cs typeface="Chalkboard"/>
                <a:sym typeface="Chalkboard"/>
              </a:defRPr>
            </a:pPr>
            <a:r>
              <a:t>It’s perfect for a flying honeymoon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When dawn came stealing up all gold and blue,…"/>
          <p:cNvSpPr txBox="1"/>
          <p:nvPr/>
        </p:nvSpPr>
        <p:spPr>
          <a:xfrm>
            <a:off x="777834" y="2251750"/>
            <a:ext cx="22828332" cy="921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indent="55809"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When dawn came stealing up all gold and blue,</a:t>
            </a:r>
          </a:p>
          <a:p>
            <a:pPr indent="55809"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to interrupt our rendezvous.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I still remember how you smiled and said, was that a dream or was it true?"/>
          <p:cNvSpPr txBox="1"/>
          <p:nvPr/>
        </p:nvSpPr>
        <p:spPr>
          <a:xfrm>
            <a:off x="-46037" y="3388400"/>
            <a:ext cx="24476076" cy="693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indent="55809"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/>
            <a:r>
              <a:t>I still remember how you smiled and said, was that a dream or was it true?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Our homeward step was just as light as the tap dancing feet of Astaire."/>
          <p:cNvSpPr txBox="1"/>
          <p:nvPr/>
        </p:nvSpPr>
        <p:spPr>
          <a:xfrm>
            <a:off x="544706" y="1625581"/>
            <a:ext cx="23294588" cy="10464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290" tIns="64290" rIns="64290" bIns="64290">
            <a:spAutoFit/>
          </a:bodyPr>
          <a:lstStyle>
            <a:lvl1pPr defTabSz="1285875">
              <a:defRPr b="1" sz="160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/>
            <a:r>
              <a:t>Our homeward step was just as light as the tap dancing feet of Astaire.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And like an echo far away…"/>
          <p:cNvSpPr txBox="1"/>
          <p:nvPr/>
        </p:nvSpPr>
        <p:spPr>
          <a:xfrm>
            <a:off x="526769" y="-913"/>
            <a:ext cx="23330462" cy="13717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And like an echo far away</a:t>
            </a:r>
          </a:p>
          <a:p>
            <a:pPr defTabSz="1285875">
              <a:defRPr b="1" sz="14000">
                <a:latin typeface="Chalkboard"/>
                <a:ea typeface="Chalkboard"/>
                <a:cs typeface="Chalkboard"/>
                <a:sym typeface="Chalkboard"/>
              </a:defRPr>
            </a:pPr>
            <a:r>
              <a:t>A nightingale sang in Berkeley Square.</a:t>
            </a:r>
          </a:p>
          <a:p>
            <a:pPr defTabSz="1285875">
              <a:defRPr sz="14000">
                <a:latin typeface="Gill Sans"/>
                <a:ea typeface="Gill Sans"/>
                <a:cs typeface="Gill Sans"/>
                <a:sym typeface="Gill Sans"/>
              </a:defRPr>
            </a:pPr>
            <a:r>
              <a:rPr b="1">
                <a:latin typeface="Chalkboard"/>
                <a:ea typeface="Chalkboard"/>
                <a:cs typeface="Chalkboard"/>
                <a:sym typeface="Chalkboard"/>
              </a:rPr>
              <a:t>I know cause I was there, that night in Berkeley Square.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Oh What a Beautiful Morning…"/>
          <p:cNvSpPr txBox="1"/>
          <p:nvPr/>
        </p:nvSpPr>
        <p:spPr>
          <a:xfrm>
            <a:off x="-46037" y="322616"/>
            <a:ext cx="24476076" cy="1269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642937">
              <a:defRPr b="1" sz="135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rPr u="sng"/>
              <a:t>Oh What a Beautiful Morning</a:t>
            </a:r>
            <a:endParaRPr sz="13700" u="sng"/>
          </a:p>
          <a:p>
            <a:pPr defTabSz="642937">
              <a:defRPr b="1" sz="8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 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There’s a bright golden haze on the meadow, There’s a bright golden haze on the meadow.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The corn is as high as an elephant’s eye,…"/>
          <p:cNvSpPr txBox="1"/>
          <p:nvPr/>
        </p:nvSpPr>
        <p:spPr>
          <a:xfrm>
            <a:off x="315421" y="2239895"/>
            <a:ext cx="23753158" cy="8857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642937">
              <a:defRPr b="1" sz="135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The corn is as high as an elephant’s eye,</a:t>
            </a:r>
          </a:p>
          <a:p>
            <a:pPr defTabSz="642937">
              <a:defRPr b="1" sz="135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and it looks like its climbing clear up to the sky.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Oh what a beautiful morning,…"/>
          <p:cNvSpPr txBox="1"/>
          <p:nvPr/>
        </p:nvSpPr>
        <p:spPr>
          <a:xfrm>
            <a:off x="11042" y="723342"/>
            <a:ext cx="24361917" cy="114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Oh what a beautiful morning,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Oh what a beautiful day.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I've got a beautiful feeling,</a:t>
            </a:r>
          </a:p>
          <a:p>
            <a:pPr defTabSz="642937">
              <a:defRPr b="1" sz="14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Everything's going my way.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All the cattle are standing like statues,…"/>
          <p:cNvSpPr txBox="1"/>
          <p:nvPr/>
        </p:nvSpPr>
        <p:spPr>
          <a:xfrm>
            <a:off x="1965272" y="1556034"/>
            <a:ext cx="19961261" cy="9820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642937">
              <a:defRPr b="1" sz="15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All the cattle are standing like statues,</a:t>
            </a:r>
          </a:p>
          <a:p>
            <a:pPr defTabSz="642937">
              <a:defRPr b="1" sz="15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All the cattle are standing like statues.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hey don't turn their heads as they see me ride by.…"/>
          <p:cNvSpPr txBox="1"/>
          <p:nvPr/>
        </p:nvSpPr>
        <p:spPr>
          <a:xfrm>
            <a:off x="-25400" y="755579"/>
            <a:ext cx="24434800" cy="1220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642937">
              <a:defRPr b="1" sz="15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They don't turn their heads as they see me ride by.</a:t>
            </a:r>
          </a:p>
          <a:p>
            <a:pPr defTabSz="642937">
              <a:defRPr b="1" sz="15000">
                <a:solidFill>
                  <a:srgbClr val="222222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t>But a little brown mav'rick is winking her eye.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5_BoldColor_ISO">
  <a:themeElements>
    <a:clrScheme name="25_BoldColor_ISO">
      <a:dk1>
        <a:srgbClr val="000000"/>
      </a:dk1>
      <a:lt1>
        <a:srgbClr val="00BFF3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_ISO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_I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5_BoldColor_ISO">
  <a:themeElements>
    <a:clrScheme name="25_BoldColor_ISO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_ISO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_I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